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media/image64.jpeg" ContentType="image/jpeg"/>
  <Override PartName="/ppt/media/image63.jpeg" ContentType="image/jpeg"/>
  <Override PartName="/ppt/media/image61.png" ContentType="image/png"/>
  <Override PartName="/ppt/media/image60.png" ContentType="image/png"/>
  <Override PartName="/ppt/media/image50.png" ContentType="image/png"/>
  <Override PartName="/ppt/media/image47.jpeg" ContentType="image/jpeg"/>
  <Override PartName="/ppt/media/image20.png" ContentType="image/png"/>
  <Override PartName="/ppt/media/image55.png" ContentType="image/png"/>
  <Override PartName="/ppt/media/image5.png" ContentType="image/png"/>
  <Override PartName="/ppt/media/image19.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11.png" ContentType="image/png"/>
  <Override PartName="/ppt/media/image54.png" ContentType="image/png"/>
  <Override PartName="/ppt/media/image4.png" ContentType="image/png"/>
  <Override PartName="/ppt/media/image39.png" ContentType="image/png"/>
  <Override PartName="/ppt/media/image53.png" ContentType="image/png"/>
  <Override PartName="/ppt/media/image3.png" ContentType="image/png"/>
  <Override PartName="/ppt/media/image38.png" ContentType="image/png"/>
  <Override PartName="/ppt/media/image22.png" ContentType="image/png"/>
  <Override PartName="/ppt/media/image57.png" ContentType="image/png"/>
  <Override PartName="/ppt/media/image7.png" ContentType="image/png"/>
  <Override PartName="/ppt/media/image62.jpeg" ContentType="image/jpeg"/>
  <Override PartName="/ppt/media/image52.png" ContentType="image/png"/>
  <Override PartName="/ppt/media/image49.jpeg" ContentType="image/jpeg"/>
  <Override PartName="/ppt/media/image2.png" ContentType="image/png"/>
  <Override PartName="/ppt/media/image37.png" ContentType="image/png"/>
  <Override PartName="/ppt/media/image21.png" ContentType="image/png"/>
  <Override PartName="/ppt/media/image56.png" ContentType="image/png"/>
  <Override PartName="/ppt/media/image6.png" ContentType="image/png"/>
  <Override PartName="/ppt/media/image51.png" ContentType="image/png"/>
  <Override PartName="/ppt/media/image32.gif" ContentType="image/gif"/>
  <Override PartName="/ppt/media/image1.png" ContentType="image/png"/>
  <Override PartName="/ppt/media/image36.png" ContentType="image/png"/>
  <Override PartName="/ppt/media/image58.png" ContentType="image/png"/>
  <Override PartName="/ppt/media/image8.png" ContentType="image/png"/>
  <Override PartName="/ppt/media/image23.png" ContentType="image/png"/>
  <Override PartName="/ppt/media/image10.png" ContentType="image/png"/>
  <Override PartName="/ppt/media/image59.png" ContentType="image/png"/>
  <Override PartName="/ppt/media/image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3.png" ContentType="image/png"/>
  <Override PartName="/ppt/media/image34.png" ContentType="image/png"/>
  <Override PartName="/ppt/media/image35.png" ContentType="image/png"/>
  <Override PartName="/ppt/media/image40.png" ContentType="image/png"/>
  <Override PartName="/ppt/media/image41.png" ContentType="image/png"/>
  <Override PartName="/ppt/media/image48.jpeg" ContentType="image/jpe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presentation.xml" ContentType="application/vnd.openxmlformats-officedocument.presentationml.presentation.main+xml"/>
  <Override PartName="/ppt/notesMasters/_rels/notesMaster1.xml.rels" ContentType="application/vnd.openxmlformats-package.relationships+xml"/>
  <Override PartName="/ppt/notesMasters/notesMaster1.xml" ContentType="application/vnd.openxmlformats-officedocument.presentationml.notes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70.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68.xml.rels" ContentType="application/vnd.openxmlformats-package.relationships+xml"/>
  <Override PartName="/ppt/slideLayouts/_rels/slideLayout4.xml.rels" ContentType="application/vnd.openxmlformats-package.relationships+xml"/>
  <Override PartName="/ppt/slideLayouts/_rels/slideLayout67.xml.rels" ContentType="application/vnd.openxmlformats-package.relationships+xml"/>
  <Override PartName="/ppt/slideLayouts/_rels/slideLayout3.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50.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69.xml" ContentType="application/vnd.openxmlformats-officedocument.presentationml.slideLayout+xml"/>
  <Override PartName="/ppt/slideLayouts/slideLayout10.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ommentAuthors.xml" ContentType="application/vnd.openxmlformats-officedocument.presentationml.commentAuthors+xml"/>
  <Override PartName="/ppt/slides/slide48.xml" ContentType="application/vnd.openxmlformats-officedocument.presentationml.slide+xml"/>
  <Override PartName="/ppt/slides/slide4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_rels/slide48.xml.rels" ContentType="application/vnd.openxmlformats-package.relationships+xml"/>
  <Override PartName="/ppt/slides/_rels/slide47.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xml.rels" ContentType="application/vnd.openxmlformats-package.relationships+xml"/>
  <Override PartName="/ppt/slides/_rels/slide27.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26.xml.rels" ContentType="application/vnd.openxmlformats-package.relationships+xml"/>
  <Override PartName="/ppt/slides/_rels/slide30.xml.rels" ContentType="application/vnd.openxmlformats-package.relationships+xml"/>
  <Override PartName="/ppt/slides/_rels/slide33.xml.rels" ContentType="application/vnd.openxmlformats-package.relationships+xml"/>
  <Override PartName="/ppt/slides/_rels/slide44.xml.rels" ContentType="application/vnd.openxmlformats-package.relationships+xml"/>
  <Override PartName="/ppt/slides/_rels/slide34.xml.rels" ContentType="application/vnd.openxmlformats-package.relationships+xml"/>
  <Override PartName="/ppt/slides/_rels/slide45.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6.xml.rels" ContentType="application/vnd.openxmlformats-package.relationships+xml"/>
  <Override PartName="/ppt/slides/slide5.xml" ContentType="application/vnd.openxmlformats-officedocument.presentationml.slide+xml"/>
  <Override PartName="/ppt/slides/slide27.xml" ContentType="application/vnd.openxmlformats-officedocument.presentationml.slide+xml"/>
  <Override PartName="/ppt/slides/slide20.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7.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comments/comment6.xml" ContentType="application/vnd.openxmlformats-officedocument.presentationml.comments+xml"/>
  <Override PartName="/ppt/comments/comment4.xml" ContentType="application/vnd.openxmlformats-officedocument.presentationml.comments+xml"/>
  <Override PartName="/ppt/comments/comment8.xml" ContentType="application/vnd.openxmlformats-officedocument.presentationml.comments+xml"/>
  <Override PartName="/ppt/comments/comment3.xml" ContentType="application/vnd.openxmlformats-officedocument.presentationml.comments+xml"/>
  <Override PartName="/ppt/notesSlides/_rels/notesSlide48.xml.rels" ContentType="application/vnd.openxmlformats-package.relationships+xml"/>
  <Override PartName="/ppt/notesSlides/_rels/notesSlide47.xml.rels" ContentType="application/vnd.openxmlformats-package.relationships+xml"/>
  <Override PartName="/ppt/notesSlides/_rels/notesSlide46.xml.rels" ContentType="application/vnd.openxmlformats-package.relationships+xml"/>
  <Override PartName="/ppt/notesSlides/_rels/notesSlide45.xml.rels" ContentType="application/vnd.openxmlformats-package.relationships+xml"/>
  <Override PartName="/ppt/notesSlides/_rels/notesSlide44.xml.rels" ContentType="application/vnd.openxmlformats-package.relationships+xml"/>
  <Override PartName="/ppt/notesSlides/_rels/notesSlide11.xml.rels" ContentType="application/vnd.openxmlformats-package.relationships+xml"/>
  <Override PartName="/ppt/notesSlides/_rels/notesSlide17.xml.rels" ContentType="application/vnd.openxmlformats-package.relationships+xml"/>
  <Override PartName="/ppt/notesSlides/_rels/notesSlide25.xml.rels" ContentType="application/vnd.openxmlformats-package.relationships+xml"/>
  <Override PartName="/ppt/notesSlides/_rels/notesSlide16.xml.rels" ContentType="application/vnd.openxmlformats-package.relationships+xml"/>
  <Override PartName="/ppt/notesSlides/_rels/notesSlide24.xml.rels" ContentType="application/vnd.openxmlformats-package.relationships+xml"/>
  <Override PartName="/ppt/notesSlides/_rels/notesSlide15.xml.rels" ContentType="application/vnd.openxmlformats-package.relationships+xml"/>
  <Override PartName="/ppt/notesSlides/_rels/notesSlide23.xml.rels" ContentType="application/vnd.openxmlformats-package.relationships+xml"/>
  <Override PartName="/ppt/notesSlides/_rels/notesSlide38.xml.rels" ContentType="application/vnd.openxmlformats-package.relationships+xml"/>
  <Override PartName="/ppt/notesSlides/_rels/notesSlide18.xml.rels" ContentType="application/vnd.openxmlformats-package.relationships+xml"/>
  <Override PartName="/ppt/notesSlides/_rels/notesSlide1.xml.rels" ContentType="application/vnd.openxmlformats-package.relationships+xml"/>
  <Override PartName="/ppt/notesSlides/_rels/notesSlide42.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9.xml.rels" ContentType="application/vnd.openxmlformats-package.relationships+xml"/>
  <Override PartName="/ppt/notesSlides/_rels/notesSlide21.xml.rels" ContentType="application/vnd.openxmlformats-package.relationships+xml"/>
  <Override PartName="/ppt/notesSlides/_rels/notesSlide36.xml.rels" ContentType="application/vnd.openxmlformats-package.relationships+xml"/>
  <Override PartName="/ppt/notesSlides/_rels/notesSlide22.xml.rels" ContentType="application/vnd.openxmlformats-package.relationships+xml"/>
  <Override PartName="/ppt/notesSlides/_rels/notesSlide37.xml.rels" ContentType="application/vnd.openxmlformats-package.relationships+xml"/>
  <Override PartName="/ppt/notesSlides/_rels/notesSlide40.xml.rels" ContentType="application/vnd.openxmlformats-package.relationships+xml"/>
  <Override PartName="/ppt/notesSlides/_rels/notesSlide7.xml.rels" ContentType="application/vnd.openxmlformats-package.relationships+xml"/>
  <Override PartName="/ppt/notesSlides/_rels/notesSlide43.xml.rels" ContentType="application/vnd.openxmlformats-package.relationships+xml"/>
  <Override PartName="/ppt/notesSlides/notesSlide48.xml" ContentType="application/vnd.openxmlformats-officedocument.presentationml.notesSlide+xml"/>
  <Override PartName="/ppt/notesSlides/notesSlide47.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3.xml" ContentType="application/vnd.openxmlformats-officedocument.presentationml.notesSlide+xml"/>
  <Override PartName="/ppt/notesSlides/notesSlide44.xml" ContentType="application/vnd.openxmlformats-officedocument.presentationml.notesSlide+xml"/>
  <Override PartName="/ppt/notesSlides/notesSlide1.xml" ContentType="application/vnd.openxmlformats-officedocument.presentationml.notesSlide+xml"/>
  <Override PartName="/ppt/notesSlides/notesSlide36.xml" ContentType="application/vnd.openxmlformats-officedocument.presentationml.notesSlide+xml"/>
  <Override PartName="/ppt/notesSlides/notesSlide14.xml" ContentType="application/vnd.openxmlformats-officedocument.presentationml.notesSlide+xml"/>
  <Override PartName="/ppt/notesSlides/notesSlide7.xml" ContentType="application/vnd.openxmlformats-officedocument.presentationml.notesSlide+xml"/>
  <Override PartName="/ppt/notesSlides/notesSlide23.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40.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Lst>
  <p:sldSz cx="9144000" cy="6858000"/>
  <p:notesSz cx="6858000" cy="9144000"/>
</p:presentation>
</file>

<file path=ppt/commentAuthors.xml><?xml version="1.0" encoding="utf-8"?>
<p:cmAuthorLst xmlns:p="http://schemas.openxmlformats.org/presentationml/2006/main">
  <p:cmAuthor id="0" name="olan4554" initials="o" lastIdx="4" clrIdx="0"/>
</p:cmAuthorLst>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commentAuthors" Target="commentAuthors.xml"/>
</Relationships>
</file>

<file path=ppt/comments/comment3.xml><?xml version="1.0" encoding="utf-8"?>
<p:cmLst xmlns:p="http://schemas.openxmlformats.org/presentationml/2006/main">
  <p:cm authorId="0" dt="2020-03-11T16:23:27.118000000" idx="1">
    <p:pos x="0" y="0"/>
    <p:text>figure: can you please avoid using white/light grey elements on the slides? I'm afraid that it would be difficult to see them on the beamer
"source" - please use common format [1] - and then cite full source at 'references' slide
title should be rather 'Motivation'</p:text>
  </p:cm>
</p:cmLst>
</file>

<file path=ppt/comments/comment4.xml><?xml version="1.0" encoding="utf-8"?>
<p:cmLst xmlns:p="http://schemas.openxmlformats.org/presentationml/2006/main">
  <p:cm authorId="0" dt="2020-03-11T16:25:07.039000000" idx="2">
    <p:pos x="0" y="720"/>
    <p:text>please capitalize all words in slide titles except those less then 3 letters: "General Use-Case for Possible Solution"</p:text>
  </p:cm>
</p:cmLst>
</file>

<file path=ppt/comments/comment6.xml><?xml version="1.0" encoding="utf-8"?>
<p:cmLst xmlns:p="http://schemas.openxmlformats.org/presentationml/2006/main">
  <p:cm authorId="0" dt="2020-03-11T16:28:16.023000000" idx="3">
    <p:pos x="0" y="0"/>
    <p:text>maybe some pop-ups or several slides with short text explanations of each component? and maybe why which technology was chosen</p:text>
  </p:cm>
</p:cmLst>
</file>

<file path=ppt/comments/comment8.xml><?xml version="1.0" encoding="utf-8"?>
<p:cmLst xmlns:p="http://schemas.openxmlformats.org/presentationml/2006/main">
  <p:cm authorId="0" dt="2020-03-11T16:27:11.267000000" idx="4">
    <p:pos x="1799" y="0"/>
    <p:text>Data collection:
   * GNSS Location
   * RSS of WiFi connection
   * Connection speed
typo: measurement</p:text>
  </p:cm>
</p:cmLst>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body"/>
          </p:nvPr>
        </p:nvSpPr>
        <p:spPr>
          <a:xfrm>
            <a:off x="756000" y="5078520"/>
            <a:ext cx="6047640" cy="4811040"/>
          </a:xfrm>
          <a:prstGeom prst="rect">
            <a:avLst/>
          </a:prstGeom>
        </p:spPr>
        <p:txBody>
          <a:bodyPr lIns="0" rIns="0" tIns="0" bIns="0"/>
          <a:p>
            <a:r>
              <a:rPr b="0" lang="ru-RU" sz="2000" spc="-1" strike="noStrike">
                <a:solidFill>
                  <a:srgbClr val="000000"/>
                </a:solidFill>
                <a:uFill>
                  <a:solidFill>
                    <a:srgbClr val="ffffff"/>
                  </a:solidFill>
                </a:uFill>
                <a:latin typeface="Arial"/>
              </a:rPr>
              <a:t>Для правки формата примечаний щёлкните мышью</a:t>
            </a:r>
            <a:endParaRPr b="0" lang="ru-RU" sz="2000" spc="-1" strike="noStrike">
              <a:solidFill>
                <a:srgbClr val="000000"/>
              </a:solidFill>
              <a:uFill>
                <a:solidFill>
                  <a:srgbClr val="ffffff"/>
                </a:solidFill>
              </a:uFill>
              <a:latin typeface="Arial"/>
            </a:endParaRPr>
          </a:p>
        </p:txBody>
      </p:sp>
      <p:sp>
        <p:nvSpPr>
          <p:cNvPr id="320" name="PlaceHolder 2"/>
          <p:cNvSpPr>
            <a:spLocks noGrp="1"/>
          </p:cNvSpPr>
          <p:nvPr>
            <p:ph type="hdr"/>
          </p:nvPr>
        </p:nvSpPr>
        <p:spPr>
          <a:xfrm>
            <a:off x="0" y="0"/>
            <a:ext cx="3280680" cy="534240"/>
          </a:xfrm>
          <a:prstGeom prst="rect">
            <a:avLst/>
          </a:prstGeom>
        </p:spPr>
        <p:txBody>
          <a:bodyPr lIns="0" rIns="0" tIns="0" bIns="0"/>
          <a:p>
            <a:r>
              <a:rPr b="0" lang="ru-RU" sz="1400" spc="-1" strike="noStrike">
                <a:solidFill>
                  <a:srgbClr val="000000"/>
                </a:solidFill>
                <a:uFill>
                  <a:solidFill>
                    <a:srgbClr val="ffffff"/>
                  </a:solidFill>
                </a:uFill>
                <a:latin typeface="Times New Roman"/>
              </a:rPr>
              <a:t> </a:t>
            </a:r>
            <a:endParaRPr b="0" lang="ru-RU" sz="1400" spc="-1" strike="noStrike">
              <a:solidFill>
                <a:srgbClr val="000000"/>
              </a:solidFill>
              <a:uFill>
                <a:solidFill>
                  <a:srgbClr val="ffffff"/>
                </a:solidFill>
              </a:uFill>
              <a:latin typeface="Times New Roman"/>
            </a:endParaRPr>
          </a:p>
        </p:txBody>
      </p:sp>
      <p:sp>
        <p:nvSpPr>
          <p:cNvPr id="321" name="PlaceHolder 3"/>
          <p:cNvSpPr>
            <a:spLocks noGrp="1"/>
          </p:cNvSpPr>
          <p:nvPr>
            <p:ph type="dt"/>
          </p:nvPr>
        </p:nvSpPr>
        <p:spPr>
          <a:xfrm>
            <a:off x="4278960" y="0"/>
            <a:ext cx="3280680" cy="534240"/>
          </a:xfrm>
          <a:prstGeom prst="rect">
            <a:avLst/>
          </a:prstGeom>
        </p:spPr>
        <p:txBody>
          <a:bodyPr lIns="0" rIns="0" tIns="0" bIns="0"/>
          <a:p>
            <a:pPr algn="r"/>
            <a:r>
              <a:rPr b="0" lang="ru-RU" sz="1400" spc="-1" strike="noStrike">
                <a:solidFill>
                  <a:srgbClr val="000000"/>
                </a:solidFill>
                <a:uFill>
                  <a:solidFill>
                    <a:srgbClr val="ffffff"/>
                  </a:solidFill>
                </a:uFill>
                <a:latin typeface="Times New Roman"/>
              </a:rPr>
              <a:t> </a:t>
            </a:r>
            <a:endParaRPr b="0" lang="ru-RU" sz="1400" spc="-1" strike="noStrike">
              <a:solidFill>
                <a:srgbClr val="000000"/>
              </a:solidFill>
              <a:uFill>
                <a:solidFill>
                  <a:srgbClr val="ffffff"/>
                </a:solidFill>
              </a:uFill>
              <a:latin typeface="Times New Roman"/>
            </a:endParaRPr>
          </a:p>
        </p:txBody>
      </p:sp>
      <p:sp>
        <p:nvSpPr>
          <p:cNvPr id="322" name="PlaceHolder 4"/>
          <p:cNvSpPr>
            <a:spLocks noGrp="1"/>
          </p:cNvSpPr>
          <p:nvPr>
            <p:ph type="ftr"/>
          </p:nvPr>
        </p:nvSpPr>
        <p:spPr>
          <a:xfrm>
            <a:off x="0" y="10157400"/>
            <a:ext cx="3280680" cy="534240"/>
          </a:xfrm>
          <a:prstGeom prst="rect">
            <a:avLst/>
          </a:prstGeom>
        </p:spPr>
        <p:txBody>
          <a:bodyPr lIns="0" rIns="0" tIns="0" bIns="0" anchor="b"/>
          <a:p>
            <a:r>
              <a:rPr b="0" lang="ru-RU" sz="1400" spc="-1" strike="noStrike">
                <a:solidFill>
                  <a:srgbClr val="000000"/>
                </a:solidFill>
                <a:uFill>
                  <a:solidFill>
                    <a:srgbClr val="ffffff"/>
                  </a:solidFill>
                </a:uFill>
                <a:latin typeface="Times New Roman"/>
              </a:rPr>
              <a:t> </a:t>
            </a:r>
            <a:endParaRPr b="0" lang="ru-RU" sz="1400" spc="-1" strike="noStrike">
              <a:solidFill>
                <a:srgbClr val="000000"/>
              </a:solidFill>
              <a:uFill>
                <a:solidFill>
                  <a:srgbClr val="ffffff"/>
                </a:solidFill>
              </a:uFill>
              <a:latin typeface="Times New Roman"/>
            </a:endParaRPr>
          </a:p>
        </p:txBody>
      </p:sp>
      <p:sp>
        <p:nvSpPr>
          <p:cNvPr id="323" name="PlaceHolder 5"/>
          <p:cNvSpPr>
            <a:spLocks noGrp="1"/>
          </p:cNvSpPr>
          <p:nvPr>
            <p:ph type="sldNum"/>
          </p:nvPr>
        </p:nvSpPr>
        <p:spPr>
          <a:xfrm>
            <a:off x="4278960" y="10157400"/>
            <a:ext cx="3280680" cy="534240"/>
          </a:xfrm>
          <a:prstGeom prst="rect">
            <a:avLst/>
          </a:prstGeom>
        </p:spPr>
        <p:txBody>
          <a:bodyPr lIns="0" rIns="0" tIns="0" bIns="0" anchor="b"/>
          <a:p>
            <a:pPr algn="r"/>
            <a:fld id="{D28CAA79-B079-485D-9AE5-6B244D3C7439}" type="slidenum">
              <a:rPr b="0" lang="ru-RU" sz="1400" spc="-1" strike="noStrike">
                <a:solidFill>
                  <a:srgbClr val="000000"/>
                </a:solidFill>
                <a:uFill>
                  <a:solidFill>
                    <a:srgbClr val="ffffff"/>
                  </a:solidFill>
                </a:uFill>
                <a:latin typeface="Times New Roman"/>
              </a:rPr>
              <a:t>1</a:t>
            </a:fld>
            <a:endParaRPr b="0" lang="ru-RU"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body"/>
          </p:nvPr>
        </p:nvSpPr>
        <p:spPr>
          <a:xfrm>
            <a:off x="685800" y="4343400"/>
            <a:ext cx="5486040" cy="4114440"/>
          </a:xfrm>
          <a:prstGeom prst="rect">
            <a:avLst/>
          </a:prstGeom>
        </p:spPr>
        <p:txBody>
          <a:bodyPr/>
          <a:p>
            <a:r>
              <a:rPr b="0" lang="ru-RU" sz="2000" spc="-1" strike="noStrike">
                <a:solidFill>
                  <a:srgbClr val="000000"/>
                </a:solidFill>
                <a:uFill>
                  <a:solidFill>
                    <a:srgbClr val="ffffff"/>
                  </a:solidFill>
                </a:uFill>
                <a:latin typeface="Arial"/>
              </a:rPr>
              <a:t>Kirill</a:t>
            </a:r>
            <a:endParaRPr b="0" lang="ru-RU" sz="2000" spc="-1" strike="noStrike">
              <a:solidFill>
                <a:srgbClr val="000000"/>
              </a:solidFill>
              <a:uFill>
                <a:solidFill>
                  <a:srgbClr val="ffffff"/>
                </a:solidFill>
              </a:uFill>
              <a:latin typeface="Arial"/>
            </a:endParaRPr>
          </a:p>
        </p:txBody>
      </p:sp>
      <p:sp>
        <p:nvSpPr>
          <p:cNvPr id="473" name="TextShape 2"/>
          <p:cNvSpPr txBox="1"/>
          <p:nvPr/>
        </p:nvSpPr>
        <p:spPr>
          <a:xfrm>
            <a:off x="3884760" y="8685360"/>
            <a:ext cx="2971440" cy="456840"/>
          </a:xfrm>
          <a:prstGeom prst="rect">
            <a:avLst/>
          </a:prstGeom>
          <a:noFill/>
          <a:ln>
            <a:noFill/>
          </a:ln>
        </p:spPr>
        <p:txBody>
          <a:bodyPr anchor="b"/>
          <a:p>
            <a:pPr algn="r">
              <a:lnSpc>
                <a:spcPct val="100000"/>
              </a:lnSpc>
            </a:pPr>
            <a:fld id="{0A917E2D-BF53-40CC-978D-6B99DCFA459E}" type="slidenum">
              <a:rPr b="0" lang="ru-RU" sz="1200" spc="-1" strike="noStrike">
                <a:solidFill>
                  <a:srgbClr val="000000"/>
                </a:solidFill>
                <a:uFill>
                  <a:solidFill>
                    <a:srgbClr val="ffffff"/>
                  </a:solidFill>
                </a:uFill>
                <a:latin typeface="+mn-lt"/>
                <a:ea typeface="+mn-ea"/>
              </a:rPr>
              <a:t>1</a:t>
            </a:fld>
            <a:endParaRPr b="0" lang="ru-RU" sz="1400" spc="-1" strike="noStrike">
              <a:solidFill>
                <a:srgbClr val="000000"/>
              </a:solidFill>
              <a:uFill>
                <a:solidFill>
                  <a:srgbClr val="ffffff"/>
                </a:solidFill>
              </a:u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body"/>
          </p:nvPr>
        </p:nvSpPr>
        <p:spPr>
          <a:xfrm>
            <a:off x="685800" y="4343400"/>
            <a:ext cx="5486040" cy="4114440"/>
          </a:xfrm>
          <a:prstGeom prst="rect">
            <a:avLst/>
          </a:prstGeom>
        </p:spPr>
        <p:txBody>
          <a:bodyPr/>
          <a:p>
            <a:r>
              <a:rPr b="0" lang="ru-RU" sz="2000" spc="-1" strike="noStrike">
                <a:solidFill>
                  <a:srgbClr val="000000"/>
                </a:solidFill>
                <a:uFill>
                  <a:solidFill>
                    <a:srgbClr val="ffffff"/>
                  </a:solidFill>
                </a:uFill>
                <a:latin typeface="Arial"/>
              </a:rPr>
              <a:t>Now we will discuss the most visual part of our framework – GPS_Frontend.</a:t>
            </a:r>
            <a:endParaRPr b="0" lang="ru-RU" sz="2000" spc="-1" strike="noStrike">
              <a:solidFill>
                <a:srgbClr val="000000"/>
              </a:solidFill>
              <a:uFill>
                <a:solidFill>
                  <a:srgbClr val="ffffff"/>
                </a:solidFill>
              </a:uFill>
              <a:latin typeface="Arial"/>
            </a:endParaRPr>
          </a:p>
          <a:p>
            <a:endParaRPr b="0" lang="ru-RU" sz="2000" spc="-1" strike="noStrike">
              <a:solidFill>
                <a:srgbClr val="000000"/>
              </a:solidFill>
              <a:uFill>
                <a:solidFill>
                  <a:srgbClr val="ffffff"/>
                </a:solidFill>
              </a:uFill>
              <a:latin typeface="Arial"/>
            </a:endParaRPr>
          </a:p>
          <a:p>
            <a:r>
              <a:rPr b="0" lang="ru-RU" sz="2000" spc="-1" strike="noStrike">
                <a:solidFill>
                  <a:srgbClr val="000000"/>
                </a:solidFill>
                <a:uFill>
                  <a:solidFill>
                    <a:srgbClr val="ffffff"/>
                  </a:solidFill>
                </a:uFill>
                <a:latin typeface="Arial"/>
              </a:rPr>
              <a:t>This is a web based user interface to access link measurement data from mobile phones. Also it provides functions to run optimization tasks and analyze result of them.</a:t>
            </a:r>
            <a:endParaRPr b="0" lang="ru-RU" sz="2000" spc="-1" strike="noStrike">
              <a:solidFill>
                <a:srgbClr val="000000"/>
              </a:solidFill>
              <a:uFill>
                <a:solidFill>
                  <a:srgbClr val="ffffff"/>
                </a:solidFill>
              </a:uFill>
              <a:latin typeface="Arial"/>
            </a:endParaRPr>
          </a:p>
          <a:p>
            <a:endParaRPr b="0" lang="ru-RU" sz="2000" spc="-1" strike="noStrike">
              <a:solidFill>
                <a:srgbClr val="000000"/>
              </a:solidFill>
              <a:uFill>
                <a:solidFill>
                  <a:srgbClr val="ffffff"/>
                </a:solidFill>
              </a:uFill>
              <a:latin typeface="Arial"/>
            </a:endParaRPr>
          </a:p>
          <a:p>
            <a:r>
              <a:rPr b="0" lang="ru-RU" sz="2000" spc="-1" strike="noStrike">
                <a:solidFill>
                  <a:srgbClr val="000000"/>
                </a:solidFill>
                <a:uFill>
                  <a:solidFill>
                    <a:srgbClr val="ffffff"/>
                  </a:solidFill>
                </a:uFill>
                <a:latin typeface="Arial"/>
              </a:rPr>
              <a:t>User Interface built with Model-View-ViewModel design pattern shown on the slide.</a:t>
            </a:r>
            <a:endParaRPr b="0" lang="ru-RU" sz="2000" spc="-1" strike="noStrike">
              <a:solidFill>
                <a:srgbClr val="000000"/>
              </a:solidFill>
              <a:uFill>
                <a:solidFill>
                  <a:srgbClr val="ffffff"/>
                </a:solidFill>
              </a:uFill>
              <a:latin typeface="Arial"/>
            </a:endParaRPr>
          </a:p>
          <a:p>
            <a:endParaRPr b="0" lang="ru-RU" sz="2000" spc="-1" strike="noStrike">
              <a:solidFill>
                <a:srgbClr val="000000"/>
              </a:solidFill>
              <a:uFill>
                <a:solidFill>
                  <a:srgbClr val="ffffff"/>
                </a:solidFill>
              </a:uFill>
              <a:latin typeface="Arial"/>
            </a:endParaRPr>
          </a:p>
          <a:p>
            <a:r>
              <a:rPr b="0" lang="ru-RU" sz="2000" spc="-1" strike="noStrike">
                <a:solidFill>
                  <a:srgbClr val="000000"/>
                </a:solidFill>
                <a:uFill>
                  <a:solidFill>
                    <a:srgbClr val="ffffff"/>
                  </a:solidFill>
                </a:uFill>
                <a:latin typeface="Arial"/>
              </a:rPr>
              <a:t>Here we have three components:</a:t>
            </a:r>
            <a:endParaRPr b="0" lang="ru-RU" sz="2000" spc="-1" strike="noStrike">
              <a:solidFill>
                <a:srgbClr val="000000"/>
              </a:solidFill>
              <a:uFill>
                <a:solidFill>
                  <a:srgbClr val="ffffff"/>
                </a:solidFill>
              </a:uFill>
              <a:latin typeface="Arial"/>
            </a:endParaRPr>
          </a:p>
          <a:p>
            <a:endParaRPr b="0" lang="ru-RU"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ru-RU" sz="2000" spc="-1" strike="noStrike">
                <a:solidFill>
                  <a:srgbClr val="000000"/>
                </a:solidFill>
                <a:uFill>
                  <a:solidFill>
                    <a:srgbClr val="ffffff"/>
                  </a:solidFill>
                </a:uFill>
                <a:latin typeface="Arial"/>
              </a:rPr>
              <a:t>View – objects shown to user, like tables, div, columns, images.</a:t>
            </a:r>
            <a:endParaRPr b="0" lang="ru-RU"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ru-RU" sz="2000" spc="-1" strike="noStrike">
                <a:solidFill>
                  <a:srgbClr val="000000"/>
                </a:solidFill>
                <a:uFill>
                  <a:solidFill>
                    <a:srgbClr val="ffffff"/>
                  </a:solidFill>
                </a:uFill>
                <a:latin typeface="Arial"/>
              </a:rPr>
              <a:t>ViewModel – component that defines operation on data representing in Model. May separate partly data contract with Model component.</a:t>
            </a:r>
            <a:endParaRPr b="0" lang="ru-RU"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ru-RU" sz="2000" spc="-1" strike="noStrike">
                <a:solidFill>
                  <a:srgbClr val="000000"/>
                </a:solidFill>
                <a:uFill>
                  <a:solidFill>
                    <a:srgbClr val="ffffff"/>
                  </a:solidFill>
                </a:uFill>
                <a:latin typeface="Arial"/>
              </a:rPr>
              <a:t>Model – storage for user data. There are specified getters and setters for data objects. All data sink communication (to external DB, local DB, different transformation) defined here.</a:t>
            </a:r>
            <a:endParaRPr b="0" lang="ru-RU" sz="2000" spc="-1" strike="noStrike">
              <a:solidFill>
                <a:srgbClr val="000000"/>
              </a:solidFill>
              <a:uFill>
                <a:solidFill>
                  <a:srgbClr val="ffffff"/>
                </a:solidFill>
              </a:uFill>
              <a:latin typeface="Arial"/>
            </a:endParaRPr>
          </a:p>
        </p:txBody>
      </p:sp>
      <p:sp>
        <p:nvSpPr>
          <p:cNvPr id="477" name="TextShape 2"/>
          <p:cNvSpPr txBox="1"/>
          <p:nvPr/>
        </p:nvSpPr>
        <p:spPr>
          <a:xfrm>
            <a:off x="3884760" y="8685360"/>
            <a:ext cx="2971440" cy="456840"/>
          </a:xfrm>
          <a:prstGeom prst="rect">
            <a:avLst/>
          </a:prstGeom>
          <a:noFill/>
          <a:ln>
            <a:noFill/>
          </a:ln>
        </p:spPr>
        <p:txBody>
          <a:bodyPr anchor="b"/>
          <a:p>
            <a:pPr algn="r">
              <a:lnSpc>
                <a:spcPct val="100000"/>
              </a:lnSpc>
            </a:pPr>
            <a:fld id="{4FEA8EEE-807B-4AFC-93F4-F89FDEA08DED}" type="slidenum">
              <a:rPr b="0" lang="ru-RU" sz="1200" spc="-1" strike="noStrike">
                <a:solidFill>
                  <a:srgbClr val="000000"/>
                </a:solidFill>
                <a:uFill>
                  <a:solidFill>
                    <a:srgbClr val="ffffff"/>
                  </a:solidFill>
                </a:uFill>
                <a:latin typeface="+mn-lt"/>
                <a:ea typeface="+mn-ea"/>
              </a:rPr>
              <a:t>1</a:t>
            </a:fld>
            <a:endParaRPr b="0" lang="ru-RU" sz="1400" spc="-1" strike="noStrike">
              <a:solidFill>
                <a:srgbClr val="000000"/>
              </a:solidFill>
              <a:uFill>
                <a:solidFill>
                  <a:srgbClr val="ffffff"/>
                </a:solidFill>
              </a:u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body"/>
          </p:nvPr>
        </p:nvSpPr>
        <p:spPr>
          <a:xfrm>
            <a:off x="685800" y="4343400"/>
            <a:ext cx="5486040" cy="4114440"/>
          </a:xfrm>
          <a:prstGeom prst="rect">
            <a:avLst/>
          </a:prstGeom>
        </p:spPr>
        <p:txBody>
          <a:bodyPr/>
          <a:p>
            <a:r>
              <a:rPr b="0" lang="ru-RU" sz="2000" spc="-1" strike="noStrike">
                <a:solidFill>
                  <a:srgbClr val="000000"/>
                </a:solidFill>
                <a:uFill>
                  <a:solidFill>
                    <a:srgbClr val="ffffff"/>
                  </a:solidFill>
                </a:uFill>
                <a:latin typeface="Arial"/>
              </a:rPr>
              <a:t>We can point out 5 technologies in GPS_Frontend</a:t>
            </a:r>
            <a:endParaRPr b="0" lang="ru-RU" sz="2000" spc="-1" strike="noStrike">
              <a:solidFill>
                <a:srgbClr val="000000"/>
              </a:solidFill>
              <a:uFill>
                <a:solidFill>
                  <a:srgbClr val="ffffff"/>
                </a:solidFill>
              </a:uFill>
              <a:latin typeface="Arial"/>
            </a:endParaRPr>
          </a:p>
          <a:p>
            <a:endParaRPr b="0" lang="ru-RU" sz="2000" spc="-1" strike="noStrike">
              <a:solidFill>
                <a:srgbClr val="000000"/>
              </a:solidFill>
              <a:uFill>
                <a:solidFill>
                  <a:srgbClr val="ffffff"/>
                </a:solidFill>
              </a:uFill>
              <a:latin typeface="Arial"/>
            </a:endParaRPr>
          </a:p>
          <a:p>
            <a:r>
              <a:rPr b="0" lang="ru-RU" sz="1200" spc="-1" strike="noStrike">
                <a:solidFill>
                  <a:srgbClr val="000000"/>
                </a:solidFill>
                <a:uFill>
                  <a:solidFill>
                    <a:srgbClr val="ffffff"/>
                  </a:solidFill>
                </a:uFill>
                <a:latin typeface="+mn-lt"/>
                <a:ea typeface="+mn-ea"/>
              </a:rPr>
              <a:t>- VueJS - a Javascript web framework, the skeleton of application</a:t>
            </a:r>
            <a:endParaRPr b="0" lang="ru-RU" sz="2000" spc="-1" strike="noStrike">
              <a:solidFill>
                <a:srgbClr val="000000"/>
              </a:solidFill>
              <a:uFill>
                <a:solidFill>
                  <a:srgbClr val="ffffff"/>
                </a:solidFill>
              </a:uFill>
              <a:latin typeface="Arial"/>
            </a:endParaRPr>
          </a:p>
          <a:p>
            <a:r>
              <a:rPr b="0" lang="ru-RU" sz="1200" spc="-1" strike="noStrike">
                <a:solidFill>
                  <a:srgbClr val="000000"/>
                </a:solidFill>
                <a:uFill>
                  <a:solidFill>
                    <a:srgbClr val="ffffff"/>
                  </a:solidFill>
                </a:uFill>
                <a:latin typeface="+mn-lt"/>
                <a:ea typeface="+mn-ea"/>
              </a:rPr>
              <a:t>- Vuex - a unite data storage to share between components</a:t>
            </a:r>
            <a:endParaRPr b="0" lang="ru-RU" sz="2000" spc="-1" strike="noStrike">
              <a:solidFill>
                <a:srgbClr val="000000"/>
              </a:solidFill>
              <a:uFill>
                <a:solidFill>
                  <a:srgbClr val="ffffff"/>
                </a:solidFill>
              </a:uFill>
              <a:latin typeface="Arial"/>
            </a:endParaRPr>
          </a:p>
          <a:p>
            <a:r>
              <a:rPr b="0" lang="ru-RU" sz="1200" spc="-1" strike="noStrike">
                <a:solidFill>
                  <a:srgbClr val="000000"/>
                </a:solidFill>
                <a:uFill>
                  <a:solidFill>
                    <a:srgbClr val="ffffff"/>
                  </a:solidFill>
                </a:uFill>
                <a:latin typeface="+mn-lt"/>
                <a:ea typeface="+mn-ea"/>
              </a:rPr>
              <a:t>- Vuerouter - URL path routing</a:t>
            </a:r>
            <a:endParaRPr b="0" lang="ru-RU" sz="2000" spc="-1" strike="noStrike">
              <a:solidFill>
                <a:srgbClr val="000000"/>
              </a:solidFill>
              <a:uFill>
                <a:solidFill>
                  <a:srgbClr val="ffffff"/>
                </a:solidFill>
              </a:uFill>
              <a:latin typeface="Arial"/>
            </a:endParaRPr>
          </a:p>
          <a:p>
            <a:r>
              <a:rPr b="0" lang="ru-RU" sz="1200" spc="-1" strike="noStrike">
                <a:solidFill>
                  <a:srgbClr val="000000"/>
                </a:solidFill>
                <a:uFill>
                  <a:solidFill>
                    <a:srgbClr val="ffffff"/>
                  </a:solidFill>
                </a:uFill>
                <a:latin typeface="+mn-lt"/>
                <a:ea typeface="+mn-ea"/>
              </a:rPr>
              <a:t>- Plotly - to plot figures</a:t>
            </a:r>
            <a:endParaRPr b="0" lang="ru-RU" sz="2000" spc="-1" strike="noStrike">
              <a:solidFill>
                <a:srgbClr val="000000"/>
              </a:solidFill>
              <a:uFill>
                <a:solidFill>
                  <a:srgbClr val="ffffff"/>
                </a:solidFill>
              </a:uFill>
              <a:latin typeface="Arial"/>
            </a:endParaRPr>
          </a:p>
          <a:p>
            <a:r>
              <a:rPr b="0" lang="ru-RU" sz="1200" spc="-1" strike="noStrike">
                <a:solidFill>
                  <a:srgbClr val="000000"/>
                </a:solidFill>
                <a:uFill>
                  <a:solidFill>
                    <a:srgbClr val="ffffff"/>
                  </a:solidFill>
                </a:uFill>
                <a:latin typeface="+mn-lt"/>
                <a:ea typeface="+mn-ea"/>
              </a:rPr>
              <a:t>- Bootstrap - an open-source toolkip, to make UI good looking.</a:t>
            </a:r>
            <a:endParaRPr b="0" lang="ru-RU" sz="2000" spc="-1" strike="noStrike">
              <a:solidFill>
                <a:srgbClr val="000000"/>
              </a:solidFill>
              <a:uFill>
                <a:solidFill>
                  <a:srgbClr val="ffffff"/>
                </a:solidFill>
              </a:uFill>
              <a:latin typeface="Arial"/>
            </a:endParaRPr>
          </a:p>
          <a:p>
            <a:endParaRPr b="0" lang="ru-RU" sz="2000" spc="-1" strike="noStrike">
              <a:solidFill>
                <a:srgbClr val="000000"/>
              </a:solidFill>
              <a:uFill>
                <a:solidFill>
                  <a:srgbClr val="ffffff"/>
                </a:solidFill>
              </a:uFill>
              <a:latin typeface="Arial"/>
            </a:endParaRPr>
          </a:p>
          <a:p>
            <a:endParaRPr b="0" lang="ru-RU" sz="2000" spc="-1" strike="noStrike">
              <a:solidFill>
                <a:srgbClr val="000000"/>
              </a:solidFill>
              <a:uFill>
                <a:solidFill>
                  <a:srgbClr val="ffffff"/>
                </a:solidFill>
              </a:uFill>
              <a:latin typeface="Arial"/>
            </a:endParaRPr>
          </a:p>
          <a:p>
            <a:r>
              <a:rPr b="0" lang="ru-RU" sz="1200" spc="-1" strike="noStrike">
                <a:solidFill>
                  <a:srgbClr val="000000"/>
                </a:solidFill>
                <a:uFill>
                  <a:solidFill>
                    <a:srgbClr val="ffffff"/>
                  </a:solidFill>
                </a:uFill>
                <a:latin typeface="+mn-lt"/>
                <a:ea typeface="+mn-ea"/>
              </a:rPr>
              <a:t>- Angular has rich functionality, but too complex for that task.</a:t>
            </a:r>
            <a:endParaRPr b="0" lang="ru-RU" sz="2000" spc="-1" strike="noStrike">
              <a:solidFill>
                <a:srgbClr val="000000"/>
              </a:solidFill>
              <a:uFill>
                <a:solidFill>
                  <a:srgbClr val="ffffff"/>
                </a:solidFill>
              </a:uFill>
              <a:latin typeface="Arial"/>
            </a:endParaRPr>
          </a:p>
          <a:p>
            <a:r>
              <a:rPr b="0" lang="ru-RU" sz="1200" spc="-1" strike="noStrike">
                <a:solidFill>
                  <a:srgbClr val="000000"/>
                </a:solidFill>
                <a:uFill>
                  <a:solidFill>
                    <a:srgbClr val="ffffff"/>
                  </a:solidFill>
                </a:uFill>
                <a:latin typeface="+mn-lt"/>
                <a:ea typeface="+mn-ea"/>
              </a:rPr>
              <a:t>- React is more fexible, but requires more time to get working in.</a:t>
            </a:r>
            <a:endParaRPr b="0" lang="ru-RU" sz="2000" spc="-1" strike="noStrike">
              <a:solidFill>
                <a:srgbClr val="000000"/>
              </a:solidFill>
              <a:uFill>
                <a:solidFill>
                  <a:srgbClr val="ffffff"/>
                </a:solidFill>
              </a:uFill>
              <a:latin typeface="Arial"/>
            </a:endParaRPr>
          </a:p>
          <a:p>
            <a:r>
              <a:rPr b="0" lang="ru-RU" sz="1200" spc="-1" strike="noStrike">
                <a:solidFill>
                  <a:srgbClr val="000000"/>
                </a:solidFill>
                <a:uFill>
                  <a:solidFill>
                    <a:srgbClr val="ffffff"/>
                  </a:solidFill>
                </a:uFill>
                <a:latin typeface="+mn-lt"/>
                <a:ea typeface="+mn-ea"/>
              </a:rPr>
              <a:t>- Vue.js is a simple framework with an excellent documentation but has a lack of components in the default conguration. It requires additional libraries and components to design required functions.</a:t>
            </a:r>
            <a:endParaRPr b="0" lang="ru-RU" sz="2000" spc="-1" strike="noStrike">
              <a:solidFill>
                <a:srgbClr val="000000"/>
              </a:solidFill>
              <a:uFill>
                <a:solidFill>
                  <a:srgbClr val="ffffff"/>
                </a:solidFill>
              </a:uFill>
              <a:latin typeface="Arial"/>
            </a:endParaRPr>
          </a:p>
          <a:p>
            <a:endParaRPr b="0" lang="ru-RU" sz="2000" spc="-1" strike="noStrike">
              <a:solidFill>
                <a:srgbClr val="000000"/>
              </a:solidFill>
              <a:uFill>
                <a:solidFill>
                  <a:srgbClr val="ffffff"/>
                </a:solidFill>
              </a:uFill>
              <a:latin typeface="Arial"/>
            </a:endParaRPr>
          </a:p>
        </p:txBody>
      </p:sp>
      <p:sp>
        <p:nvSpPr>
          <p:cNvPr id="479" name="TextShape 2"/>
          <p:cNvSpPr txBox="1"/>
          <p:nvPr/>
        </p:nvSpPr>
        <p:spPr>
          <a:xfrm>
            <a:off x="3884760" y="8685360"/>
            <a:ext cx="2971440" cy="456840"/>
          </a:xfrm>
          <a:prstGeom prst="rect">
            <a:avLst/>
          </a:prstGeom>
          <a:noFill/>
          <a:ln>
            <a:noFill/>
          </a:ln>
        </p:spPr>
        <p:txBody>
          <a:bodyPr anchor="b"/>
          <a:p>
            <a:pPr algn="r">
              <a:lnSpc>
                <a:spcPct val="100000"/>
              </a:lnSpc>
            </a:pPr>
            <a:fld id="{30179DF0-B081-46DF-AED2-E01C7A0A23D8}" type="slidenum">
              <a:rPr b="0" lang="ru-RU" sz="1200" spc="-1" strike="noStrike">
                <a:solidFill>
                  <a:srgbClr val="000000"/>
                </a:solidFill>
                <a:uFill>
                  <a:solidFill>
                    <a:srgbClr val="ffffff"/>
                  </a:solidFill>
                </a:uFill>
                <a:latin typeface="+mn-lt"/>
                <a:ea typeface="+mn-ea"/>
              </a:rPr>
              <a:t>1</a:t>
            </a:fld>
            <a:endParaRPr b="0" lang="ru-RU" sz="1400" spc="-1" strike="noStrike">
              <a:solidFill>
                <a:srgbClr val="000000"/>
              </a:solidFill>
              <a:uFill>
                <a:solidFill>
                  <a:srgbClr val="ffffff"/>
                </a:solidFill>
              </a:u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body"/>
          </p:nvPr>
        </p:nvSpPr>
        <p:spPr>
          <a:xfrm>
            <a:off x="685800" y="4343400"/>
            <a:ext cx="5486040" cy="4114440"/>
          </a:xfrm>
          <a:prstGeom prst="rect">
            <a:avLst/>
          </a:prstGeom>
        </p:spPr>
        <p:txBody>
          <a:bodyPr/>
          <a:p>
            <a:r>
              <a:rPr b="0" lang="ru-RU" sz="2000" spc="-1" strike="noStrike">
                <a:solidFill>
                  <a:srgbClr val="000000"/>
                </a:solidFill>
                <a:uFill>
                  <a:solidFill>
                    <a:srgbClr val="ffffff"/>
                  </a:solidFill>
                </a:uFill>
                <a:latin typeface="Arial"/>
              </a:rPr>
              <a:t>This is a view where you can show and analyze measurements received from the phone.</a:t>
            </a:r>
            <a:endParaRPr b="0" lang="ru-RU" sz="2000" spc="-1" strike="noStrike">
              <a:solidFill>
                <a:srgbClr val="000000"/>
              </a:solidFill>
              <a:uFill>
                <a:solidFill>
                  <a:srgbClr val="ffffff"/>
                </a:solidFill>
              </a:uFill>
              <a:latin typeface="Arial"/>
            </a:endParaRPr>
          </a:p>
          <a:p>
            <a:endParaRPr b="0" lang="ru-RU"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ru-RU" sz="2000" spc="-1" strike="noStrike">
                <a:solidFill>
                  <a:srgbClr val="000000"/>
                </a:solidFill>
                <a:uFill>
                  <a:solidFill>
                    <a:srgbClr val="ffffff"/>
                  </a:solidFill>
                </a:uFill>
                <a:latin typeface="Arial"/>
              </a:rPr>
              <a:t>Control Menu</a:t>
            </a:r>
            <a:endParaRPr b="0" lang="ru-RU"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ru-RU" sz="2000" spc="-1" strike="noStrike">
                <a:solidFill>
                  <a:srgbClr val="000000"/>
                </a:solidFill>
                <a:uFill>
                  <a:solidFill>
                    <a:srgbClr val="ffffff"/>
                  </a:solidFill>
                </a:uFill>
                <a:latin typeface="Arial"/>
              </a:rPr>
              <a:t>Database Statistics</a:t>
            </a:r>
            <a:endParaRPr b="0" lang="ru-RU"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ru-RU" sz="2000" spc="-1" strike="noStrike">
                <a:solidFill>
                  <a:srgbClr val="000000"/>
                </a:solidFill>
                <a:uFill>
                  <a:solidFill>
                    <a:srgbClr val="ffffff"/>
                  </a:solidFill>
                </a:uFill>
                <a:latin typeface="Arial"/>
              </a:rPr>
              <a:t>Graphical View</a:t>
            </a:r>
            <a:endParaRPr b="0" lang="ru-RU" sz="2000" spc="-1" strike="noStrike">
              <a:solidFill>
                <a:srgbClr val="000000"/>
              </a:solidFill>
              <a:uFill>
                <a:solidFill>
                  <a:srgbClr val="ffffff"/>
                </a:solidFill>
              </a:uFill>
              <a:latin typeface="Arial"/>
            </a:endParaRPr>
          </a:p>
          <a:p>
            <a:pPr lvl="1" marL="628560" indent="-171000">
              <a:lnSpc>
                <a:spcPct val="100000"/>
              </a:lnSpc>
              <a:buClr>
                <a:srgbClr val="000000"/>
              </a:buClr>
              <a:buFont typeface="StarSymbol"/>
              <a:buChar char="-"/>
            </a:pPr>
            <a:r>
              <a:rPr b="0" lang="ru-RU" sz="2000" spc="-1" strike="noStrike">
                <a:solidFill>
                  <a:srgbClr val="000000"/>
                </a:solidFill>
                <a:uFill>
                  <a:solidFill>
                    <a:srgbClr val="ffffff"/>
                  </a:solidFill>
                </a:uFill>
                <a:latin typeface="Arial"/>
              </a:rPr>
              <a:t>Signal Changes</a:t>
            </a:r>
            <a:endParaRPr b="0" lang="ru-RU" sz="2000" spc="-1" strike="noStrike">
              <a:solidFill>
                <a:srgbClr val="000000"/>
              </a:solidFill>
              <a:uFill>
                <a:solidFill>
                  <a:srgbClr val="ffffff"/>
                </a:solidFill>
              </a:uFill>
              <a:latin typeface="Arial"/>
            </a:endParaRPr>
          </a:p>
          <a:p>
            <a:pPr lvl="1" marL="628560" indent="-171000">
              <a:lnSpc>
                <a:spcPct val="100000"/>
              </a:lnSpc>
              <a:buClr>
                <a:srgbClr val="000000"/>
              </a:buClr>
              <a:buFont typeface="StarSymbol"/>
              <a:buChar char="-"/>
            </a:pPr>
            <a:r>
              <a:rPr b="0" lang="ru-RU" sz="2000" spc="-1" strike="noStrike">
                <a:solidFill>
                  <a:srgbClr val="000000"/>
                </a:solidFill>
                <a:uFill>
                  <a:solidFill>
                    <a:srgbClr val="ffffff"/>
                  </a:solidFill>
                </a:uFill>
                <a:latin typeface="Arial"/>
              </a:rPr>
              <a:t>Signal Heatmap</a:t>
            </a:r>
            <a:endParaRPr b="0" lang="ru-RU" sz="2000" spc="-1" strike="noStrike">
              <a:solidFill>
                <a:srgbClr val="000000"/>
              </a:solidFill>
              <a:uFill>
                <a:solidFill>
                  <a:srgbClr val="ffffff"/>
                </a:solidFill>
              </a:uFill>
              <a:latin typeface="Arial"/>
            </a:endParaRPr>
          </a:p>
          <a:p>
            <a:pPr lvl="1" marL="628560" indent="-171000">
              <a:lnSpc>
                <a:spcPct val="100000"/>
              </a:lnSpc>
              <a:buClr>
                <a:srgbClr val="000000"/>
              </a:buClr>
              <a:buFont typeface="StarSymbol"/>
              <a:buChar char="-"/>
            </a:pPr>
            <a:r>
              <a:rPr b="0" lang="ru-RU" sz="2000" spc="-1" strike="noStrike">
                <a:solidFill>
                  <a:srgbClr val="000000"/>
                </a:solidFill>
                <a:uFill>
                  <a:solidFill>
                    <a:srgbClr val="ffffff"/>
                  </a:solidFill>
                </a:uFill>
                <a:latin typeface="Arial"/>
              </a:rPr>
              <a:t>Client Measurement Technology</a:t>
            </a:r>
            <a:endParaRPr b="0" lang="ru-RU" sz="2000" spc="-1" strike="noStrike">
              <a:solidFill>
                <a:srgbClr val="000000"/>
              </a:solidFill>
              <a:uFill>
                <a:solidFill>
                  <a:srgbClr val="ffffff"/>
                </a:solidFill>
              </a:uFill>
              <a:latin typeface="Arial"/>
            </a:endParaRPr>
          </a:p>
          <a:p>
            <a:pPr lvl="1" marL="628560" indent="-171000">
              <a:lnSpc>
                <a:spcPct val="100000"/>
              </a:lnSpc>
              <a:buClr>
                <a:srgbClr val="000000"/>
              </a:buClr>
              <a:buFont typeface="StarSymbol"/>
              <a:buChar char="-"/>
            </a:pPr>
            <a:r>
              <a:rPr b="0" lang="ru-RU" sz="2000" spc="-1" strike="noStrike">
                <a:solidFill>
                  <a:srgbClr val="000000"/>
                </a:solidFill>
                <a:uFill>
                  <a:solidFill>
                    <a:srgbClr val="ffffff"/>
                  </a:solidFill>
                </a:uFill>
                <a:latin typeface="Arial"/>
              </a:rPr>
              <a:t>Link throughput Measurements</a:t>
            </a:r>
            <a:endParaRPr b="0" lang="ru-RU" sz="2000" spc="-1" strike="noStrike">
              <a:solidFill>
                <a:srgbClr val="000000"/>
              </a:solidFill>
              <a:uFill>
                <a:solidFill>
                  <a:srgbClr val="ffffff"/>
                </a:solidFill>
              </a:uFill>
              <a:latin typeface="Arial"/>
            </a:endParaRPr>
          </a:p>
        </p:txBody>
      </p:sp>
      <p:sp>
        <p:nvSpPr>
          <p:cNvPr id="481" name="TextShape 2"/>
          <p:cNvSpPr txBox="1"/>
          <p:nvPr/>
        </p:nvSpPr>
        <p:spPr>
          <a:xfrm>
            <a:off x="3884760" y="8685360"/>
            <a:ext cx="2971440" cy="456840"/>
          </a:xfrm>
          <a:prstGeom prst="rect">
            <a:avLst/>
          </a:prstGeom>
          <a:noFill/>
          <a:ln>
            <a:noFill/>
          </a:ln>
        </p:spPr>
        <p:txBody>
          <a:bodyPr anchor="b"/>
          <a:p>
            <a:pPr algn="r">
              <a:lnSpc>
                <a:spcPct val="100000"/>
              </a:lnSpc>
            </a:pPr>
            <a:fld id="{81C3844A-65B9-4FDC-9F91-15E2436D5FD9}" type="slidenum">
              <a:rPr b="0" lang="ru-RU" sz="1200" spc="-1" strike="noStrike">
                <a:solidFill>
                  <a:srgbClr val="000000"/>
                </a:solidFill>
                <a:uFill>
                  <a:solidFill>
                    <a:srgbClr val="ffffff"/>
                  </a:solidFill>
                </a:uFill>
                <a:latin typeface="+mn-lt"/>
                <a:ea typeface="+mn-ea"/>
              </a:rPr>
              <a:t>1</a:t>
            </a:fld>
            <a:endParaRPr b="0" lang="ru-RU" sz="1400" spc="-1" strike="noStrike">
              <a:solidFill>
                <a:srgbClr val="000000"/>
              </a:solidFill>
              <a:uFill>
                <a:solidFill>
                  <a:srgbClr val="ffffff"/>
                </a:solidFill>
              </a:u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body"/>
          </p:nvPr>
        </p:nvSpPr>
        <p:spPr>
          <a:xfrm>
            <a:off x="685800" y="4343400"/>
            <a:ext cx="5486040" cy="4114440"/>
          </a:xfrm>
          <a:prstGeom prst="rect">
            <a:avLst/>
          </a:prstGeom>
        </p:spPr>
        <p:txBody>
          <a:bodyPr/>
          <a:p>
            <a:r>
              <a:rPr b="0" lang="ru-RU" sz="2000" spc="-1" strike="noStrike">
                <a:solidFill>
                  <a:srgbClr val="000000"/>
                </a:solidFill>
                <a:uFill>
                  <a:solidFill>
                    <a:srgbClr val="ffffff"/>
                  </a:solidFill>
                </a:uFill>
                <a:latin typeface="Arial"/>
              </a:rPr>
              <a:t>This is another view of GPS_Frontend where you work with placement opltimication algorithms</a:t>
            </a:r>
            <a:endParaRPr b="0" lang="ru-RU" sz="2000" spc="-1" strike="noStrike">
              <a:solidFill>
                <a:srgbClr val="000000"/>
              </a:solidFill>
              <a:uFill>
                <a:solidFill>
                  <a:srgbClr val="ffffff"/>
                </a:solidFill>
              </a:uFill>
              <a:latin typeface="Arial"/>
            </a:endParaRPr>
          </a:p>
          <a:p>
            <a:endParaRPr b="0" lang="ru-RU"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ru-RU" sz="2000" spc="-1" strike="noStrike">
                <a:solidFill>
                  <a:srgbClr val="000000"/>
                </a:solidFill>
                <a:uFill>
                  <a:solidFill>
                    <a:srgbClr val="ffffff"/>
                  </a:solidFill>
                </a:uFill>
                <a:latin typeface="Arial"/>
              </a:rPr>
              <a:t>Control Menu</a:t>
            </a:r>
            <a:endParaRPr b="0" lang="ru-RU"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ru-RU" sz="2000" spc="-1" strike="noStrike">
                <a:solidFill>
                  <a:srgbClr val="000000"/>
                </a:solidFill>
                <a:uFill>
                  <a:solidFill>
                    <a:srgbClr val="ffffff"/>
                  </a:solidFill>
                </a:uFill>
                <a:latin typeface="Arial"/>
              </a:rPr>
              <a:t>Estimation Menu</a:t>
            </a:r>
            <a:endParaRPr b="0" lang="ru-RU"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ru-RU" sz="2000" spc="-1" strike="noStrike">
                <a:solidFill>
                  <a:srgbClr val="000000"/>
                </a:solidFill>
                <a:uFill>
                  <a:solidFill>
                    <a:srgbClr val="ffffff"/>
                  </a:solidFill>
                </a:uFill>
                <a:latin typeface="Arial"/>
              </a:rPr>
              <a:t>Available Estimation Results</a:t>
            </a:r>
            <a:endParaRPr b="0" lang="ru-RU" sz="2000" spc="-1" strike="noStrike">
              <a:solidFill>
                <a:srgbClr val="000000"/>
              </a:solidFill>
              <a:uFill>
                <a:solidFill>
                  <a:srgbClr val="ffffff"/>
                </a:solidFill>
              </a:uFill>
              <a:latin typeface="Arial"/>
            </a:endParaRPr>
          </a:p>
        </p:txBody>
      </p:sp>
      <p:sp>
        <p:nvSpPr>
          <p:cNvPr id="483" name="TextShape 2"/>
          <p:cNvSpPr txBox="1"/>
          <p:nvPr/>
        </p:nvSpPr>
        <p:spPr>
          <a:xfrm>
            <a:off x="3884760" y="8685360"/>
            <a:ext cx="2971440" cy="456840"/>
          </a:xfrm>
          <a:prstGeom prst="rect">
            <a:avLst/>
          </a:prstGeom>
          <a:noFill/>
          <a:ln>
            <a:noFill/>
          </a:ln>
        </p:spPr>
        <p:txBody>
          <a:bodyPr anchor="b"/>
          <a:p>
            <a:pPr algn="r">
              <a:lnSpc>
                <a:spcPct val="100000"/>
              </a:lnSpc>
            </a:pPr>
            <a:fld id="{E19E14D8-C6E2-4E94-8106-BF75CD15761D}" type="slidenum">
              <a:rPr b="0" lang="ru-RU" sz="1200" spc="-1" strike="noStrike">
                <a:solidFill>
                  <a:srgbClr val="000000"/>
                </a:solidFill>
                <a:uFill>
                  <a:solidFill>
                    <a:srgbClr val="ffffff"/>
                  </a:solidFill>
                </a:uFill>
                <a:latin typeface="+mn-lt"/>
                <a:ea typeface="+mn-ea"/>
              </a:rPr>
              <a:t>1</a:t>
            </a:fld>
            <a:endParaRPr b="0" lang="ru-RU" sz="1400" spc="-1" strike="noStrike">
              <a:solidFill>
                <a:srgbClr val="000000"/>
              </a:solidFill>
              <a:uFill>
                <a:solidFill>
                  <a:srgbClr val="ffffff"/>
                </a:solidFill>
              </a:u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body"/>
          </p:nvPr>
        </p:nvSpPr>
        <p:spPr>
          <a:xfrm>
            <a:off x="685800" y="4343400"/>
            <a:ext cx="5486040" cy="4114440"/>
          </a:xfrm>
          <a:prstGeom prst="rect">
            <a:avLst/>
          </a:prstGeom>
        </p:spPr>
        <p:txBody>
          <a:bodyPr/>
          <a:p>
            <a:r>
              <a:rPr b="0" lang="ru-RU" sz="2000" spc="-1" strike="noStrike">
                <a:solidFill>
                  <a:srgbClr val="000000"/>
                </a:solidFill>
                <a:uFill>
                  <a:solidFill>
                    <a:srgbClr val="ffffff"/>
                  </a:solidFill>
                </a:uFill>
                <a:latin typeface="Arial"/>
              </a:rPr>
              <a:t>Then we are going to discuss our backend part called GPS_Tracker.</a:t>
            </a:r>
            <a:endParaRPr b="0" lang="ru-RU" sz="2000" spc="-1" strike="noStrike">
              <a:solidFill>
                <a:srgbClr val="000000"/>
              </a:solidFill>
              <a:uFill>
                <a:solidFill>
                  <a:srgbClr val="ffffff"/>
                </a:solidFill>
              </a:uFill>
              <a:latin typeface="Arial"/>
            </a:endParaRPr>
          </a:p>
          <a:p>
            <a:endParaRPr b="0" lang="ru-RU" sz="2000" spc="-1" strike="noStrike">
              <a:solidFill>
                <a:srgbClr val="000000"/>
              </a:solidFill>
              <a:uFill>
                <a:solidFill>
                  <a:srgbClr val="ffffff"/>
                </a:solidFill>
              </a:uFill>
              <a:latin typeface="Arial"/>
            </a:endParaRPr>
          </a:p>
          <a:p>
            <a:r>
              <a:rPr b="0" lang="ru-RU" sz="1200" spc="-1" strike="noStrike">
                <a:solidFill>
                  <a:srgbClr val="000000"/>
                </a:solidFill>
                <a:uFill>
                  <a:solidFill>
                    <a:srgbClr val="ffffff"/>
                  </a:solidFill>
                </a:uFill>
                <a:latin typeface="+mn-lt"/>
                <a:ea typeface="+mn-ea"/>
              </a:rPr>
              <a:t>This is  set of backend programs intended to serve user requests, process incoming messages from GPS_Androi and perform optimization tasks.</a:t>
            </a:r>
            <a:endParaRPr b="0" lang="ru-RU" sz="2000" spc="-1" strike="noStrike">
              <a:solidFill>
                <a:srgbClr val="000000"/>
              </a:solidFill>
              <a:uFill>
                <a:solidFill>
                  <a:srgbClr val="ffffff"/>
                </a:solidFill>
              </a:uFill>
              <a:latin typeface="Arial"/>
            </a:endParaRPr>
          </a:p>
          <a:p>
            <a:endParaRPr b="0" lang="ru-RU" sz="2000" spc="-1" strike="noStrike">
              <a:solidFill>
                <a:srgbClr val="000000"/>
              </a:solidFill>
              <a:uFill>
                <a:solidFill>
                  <a:srgbClr val="ffffff"/>
                </a:solidFill>
              </a:uFill>
              <a:latin typeface="Arial"/>
            </a:endParaRPr>
          </a:p>
          <a:p>
            <a:r>
              <a:rPr b="0" lang="ru-RU" sz="1200" spc="-1" strike="noStrike">
                <a:solidFill>
                  <a:srgbClr val="000000"/>
                </a:solidFill>
                <a:uFill>
                  <a:solidFill>
                    <a:srgbClr val="ffffff"/>
                  </a:solidFill>
                </a:uFill>
                <a:latin typeface="+mn-lt"/>
                <a:ea typeface="+mn-ea"/>
              </a:rPr>
              <a:t>The GPS Tracker is implemented in Python language. This is a dynamic interpreting language. That is known the performance is not so perfect compared to</a:t>
            </a:r>
            <a:endParaRPr b="0" lang="ru-RU" sz="2000" spc="-1" strike="noStrike">
              <a:solidFill>
                <a:srgbClr val="000000"/>
              </a:solidFill>
              <a:uFill>
                <a:solidFill>
                  <a:srgbClr val="ffffff"/>
                </a:solidFill>
              </a:uFill>
              <a:latin typeface="Arial"/>
            </a:endParaRPr>
          </a:p>
          <a:p>
            <a:r>
              <a:rPr b="0" lang="ru-RU" sz="1200" spc="-1" strike="noStrike">
                <a:solidFill>
                  <a:srgbClr val="000000"/>
                </a:solidFill>
                <a:uFill>
                  <a:solidFill>
                    <a:srgbClr val="ffffff"/>
                  </a:solidFill>
                </a:uFill>
                <a:latin typeface="+mn-lt"/>
                <a:ea typeface="+mn-ea"/>
              </a:rPr>
              <a:t>static compiled languages, but it has higher changeability property.</a:t>
            </a:r>
            <a:endParaRPr b="0" lang="ru-RU" sz="2000" spc="-1" strike="noStrike">
              <a:solidFill>
                <a:srgbClr val="000000"/>
              </a:solidFill>
              <a:uFill>
                <a:solidFill>
                  <a:srgbClr val="ffffff"/>
                </a:solidFill>
              </a:uFill>
              <a:latin typeface="Arial"/>
            </a:endParaRPr>
          </a:p>
          <a:p>
            <a:endParaRPr b="0" lang="ru-RU" sz="2000" spc="-1" strike="noStrike">
              <a:solidFill>
                <a:srgbClr val="000000"/>
              </a:solidFill>
              <a:uFill>
                <a:solidFill>
                  <a:srgbClr val="ffffff"/>
                </a:solidFill>
              </a:uFill>
              <a:latin typeface="Arial"/>
            </a:endParaRPr>
          </a:p>
        </p:txBody>
      </p:sp>
      <p:sp>
        <p:nvSpPr>
          <p:cNvPr id="485" name="TextShape 2"/>
          <p:cNvSpPr txBox="1"/>
          <p:nvPr/>
        </p:nvSpPr>
        <p:spPr>
          <a:xfrm>
            <a:off x="3884760" y="8685360"/>
            <a:ext cx="2971440" cy="456840"/>
          </a:xfrm>
          <a:prstGeom prst="rect">
            <a:avLst/>
          </a:prstGeom>
          <a:noFill/>
          <a:ln>
            <a:noFill/>
          </a:ln>
        </p:spPr>
        <p:txBody>
          <a:bodyPr anchor="b"/>
          <a:p>
            <a:pPr algn="r">
              <a:lnSpc>
                <a:spcPct val="100000"/>
              </a:lnSpc>
            </a:pPr>
            <a:fld id="{97AA0F89-9A1D-43AE-8D80-6795141EB0D7}" type="slidenum">
              <a:rPr b="0" lang="ru-RU" sz="1200" spc="-1" strike="noStrike">
                <a:solidFill>
                  <a:srgbClr val="000000"/>
                </a:solidFill>
                <a:uFill>
                  <a:solidFill>
                    <a:srgbClr val="ffffff"/>
                  </a:solidFill>
                </a:uFill>
                <a:latin typeface="+mn-lt"/>
                <a:ea typeface="+mn-ea"/>
              </a:rPr>
              <a:t>1</a:t>
            </a:fld>
            <a:endParaRPr b="0" lang="ru-RU" sz="1400" spc="-1" strike="noStrike">
              <a:solidFill>
                <a:srgbClr val="000000"/>
              </a:solidFill>
              <a:uFill>
                <a:solidFill>
                  <a:srgbClr val="ffffff"/>
                </a:solidFill>
              </a:u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PlaceHolder 1"/>
          <p:cNvSpPr>
            <a:spLocks noGrp="1"/>
          </p:cNvSpPr>
          <p:nvPr>
            <p:ph type="body"/>
          </p:nvPr>
        </p:nvSpPr>
        <p:spPr>
          <a:xfrm>
            <a:off x="685800" y="4343400"/>
            <a:ext cx="5486040" cy="4114440"/>
          </a:xfrm>
          <a:prstGeom prst="rect">
            <a:avLst/>
          </a:prstGeom>
        </p:spPr>
        <p:txBody>
          <a:bodyPr/>
          <a:p>
            <a:r>
              <a:rPr b="0" lang="ru-RU" sz="2000" spc="-1" strike="noStrike">
                <a:solidFill>
                  <a:srgbClr val="000000"/>
                </a:solidFill>
                <a:uFill>
                  <a:solidFill>
                    <a:srgbClr val="ffffff"/>
                  </a:solidFill>
                </a:uFill>
                <a:latin typeface="Arial"/>
              </a:rPr>
              <a:t>This s component diagram of GPS_Tracker</a:t>
            </a:r>
            <a:endParaRPr b="0" lang="ru-RU" sz="2000" spc="-1" strike="noStrike">
              <a:solidFill>
                <a:srgbClr val="000000"/>
              </a:solidFill>
              <a:uFill>
                <a:solidFill>
                  <a:srgbClr val="ffffff"/>
                </a:solidFill>
              </a:uFill>
              <a:latin typeface="Arial"/>
            </a:endParaRPr>
          </a:p>
          <a:p>
            <a:endParaRPr b="0" lang="ru-RU" sz="2000" spc="-1" strike="noStrike">
              <a:solidFill>
                <a:srgbClr val="000000"/>
              </a:solidFill>
              <a:uFill>
                <a:solidFill>
                  <a:srgbClr val="ffffff"/>
                </a:solidFill>
              </a:uFill>
              <a:latin typeface="Arial"/>
            </a:endParaRPr>
          </a:p>
          <a:p>
            <a:r>
              <a:rPr b="0" lang="ru-RU" sz="2000" spc="-1" strike="noStrike">
                <a:solidFill>
                  <a:srgbClr val="000000"/>
                </a:solidFill>
                <a:uFill>
                  <a:solidFill>
                    <a:srgbClr val="ffffff"/>
                  </a:solidFill>
                </a:uFill>
                <a:latin typeface="Arial"/>
              </a:rPr>
              <a:t>I would like to point out two subsystem</a:t>
            </a:r>
            <a:endParaRPr b="0" lang="ru-RU" sz="2000" spc="-1" strike="noStrike">
              <a:solidFill>
                <a:srgbClr val="000000"/>
              </a:solidFill>
              <a:uFill>
                <a:solidFill>
                  <a:srgbClr val="ffffff"/>
                </a:solidFill>
              </a:uFill>
              <a:latin typeface="Arial"/>
            </a:endParaRPr>
          </a:p>
          <a:p>
            <a:endParaRPr b="0" lang="ru-RU"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ru-RU" sz="2000" spc="-1" strike="noStrike">
                <a:solidFill>
                  <a:srgbClr val="000000"/>
                </a:solidFill>
                <a:uFill>
                  <a:solidFill>
                    <a:srgbClr val="ffffff"/>
                  </a:solidFill>
                </a:uFill>
                <a:latin typeface="Arial"/>
              </a:rPr>
              <a:t>Processing Subsystem</a:t>
            </a:r>
            <a:endParaRPr b="0" lang="ru-RU" sz="2000" spc="-1" strike="noStrike">
              <a:solidFill>
                <a:srgbClr val="000000"/>
              </a:solidFill>
              <a:uFill>
                <a:solidFill>
                  <a:srgbClr val="ffffff"/>
                </a:solidFill>
              </a:uFill>
              <a:latin typeface="Arial"/>
            </a:endParaRPr>
          </a:p>
          <a:p>
            <a:pPr lvl="1" marL="628560" indent="-171000">
              <a:lnSpc>
                <a:spcPct val="100000"/>
              </a:lnSpc>
              <a:buClr>
                <a:srgbClr val="000000"/>
              </a:buClr>
              <a:buFont typeface="StarSymbol"/>
              <a:buChar char="-"/>
            </a:pPr>
            <a:r>
              <a:rPr b="0" lang="ru-RU" sz="2000" spc="-1" strike="noStrike">
                <a:solidFill>
                  <a:srgbClr val="000000"/>
                </a:solidFill>
                <a:uFill>
                  <a:solidFill>
                    <a:srgbClr val="ffffff"/>
                  </a:solidFill>
                </a:uFill>
                <a:latin typeface="Arial"/>
              </a:rPr>
              <a:t>FTP</a:t>
            </a:r>
            <a:endParaRPr b="0" lang="ru-RU" sz="2000" spc="-1" strike="noStrike">
              <a:solidFill>
                <a:srgbClr val="000000"/>
              </a:solidFill>
              <a:uFill>
                <a:solidFill>
                  <a:srgbClr val="ffffff"/>
                </a:solidFill>
              </a:uFill>
              <a:latin typeface="Arial"/>
            </a:endParaRPr>
          </a:p>
          <a:p>
            <a:pPr lvl="1" marL="628560" indent="-171000">
              <a:lnSpc>
                <a:spcPct val="100000"/>
              </a:lnSpc>
              <a:buClr>
                <a:srgbClr val="000000"/>
              </a:buClr>
              <a:buFont typeface="StarSymbol"/>
              <a:buChar char="-"/>
            </a:pPr>
            <a:r>
              <a:rPr b="0" lang="ru-RU" sz="2000" spc="-1" strike="noStrike">
                <a:solidFill>
                  <a:srgbClr val="000000"/>
                </a:solidFill>
                <a:uFill>
                  <a:solidFill>
                    <a:srgbClr val="ffffff"/>
                  </a:solidFill>
                </a:uFill>
                <a:latin typeface="Arial"/>
              </a:rPr>
              <a:t>MQTT (with middleware) or DataBackend</a:t>
            </a:r>
            <a:endParaRPr b="0" lang="ru-RU"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ru-RU" sz="2000" spc="-1" strike="noStrike">
                <a:solidFill>
                  <a:srgbClr val="000000"/>
                </a:solidFill>
                <a:uFill>
                  <a:solidFill>
                    <a:srgbClr val="ffffff"/>
                  </a:solidFill>
                </a:uFill>
                <a:latin typeface="Arial"/>
              </a:rPr>
              <a:t>Storage Subsystem</a:t>
            </a:r>
            <a:endParaRPr b="0" lang="ru-RU" sz="2000" spc="-1" strike="noStrike">
              <a:solidFill>
                <a:srgbClr val="000000"/>
              </a:solidFill>
              <a:uFill>
                <a:solidFill>
                  <a:srgbClr val="ffffff"/>
                </a:solidFill>
              </a:uFill>
              <a:latin typeface="Arial"/>
            </a:endParaRPr>
          </a:p>
          <a:p>
            <a:pPr lvl="1" marL="628560" indent="-171000">
              <a:lnSpc>
                <a:spcPct val="100000"/>
              </a:lnSpc>
              <a:buClr>
                <a:srgbClr val="000000"/>
              </a:buClr>
              <a:buFont typeface="StarSymbol"/>
              <a:buChar char="-"/>
            </a:pPr>
            <a:r>
              <a:rPr b="0" lang="ru-RU" sz="2000" spc="-1" strike="noStrike">
                <a:solidFill>
                  <a:srgbClr val="000000"/>
                </a:solidFill>
                <a:uFill>
                  <a:solidFill>
                    <a:srgbClr val="ffffff"/>
                  </a:solidFill>
                </a:uFill>
                <a:latin typeface="Arial"/>
              </a:rPr>
              <a:t>Interface</a:t>
            </a:r>
            <a:endParaRPr b="0" lang="ru-RU" sz="2000" spc="-1" strike="noStrike">
              <a:solidFill>
                <a:srgbClr val="000000"/>
              </a:solidFill>
              <a:uFill>
                <a:solidFill>
                  <a:srgbClr val="ffffff"/>
                </a:solidFill>
              </a:uFill>
              <a:latin typeface="Arial"/>
            </a:endParaRPr>
          </a:p>
          <a:p>
            <a:pPr lvl="1" marL="628560" indent="-171000">
              <a:lnSpc>
                <a:spcPct val="100000"/>
              </a:lnSpc>
              <a:buClr>
                <a:srgbClr val="000000"/>
              </a:buClr>
              <a:buFont typeface="StarSymbol"/>
              <a:buChar char="-"/>
            </a:pPr>
            <a:r>
              <a:rPr b="0" lang="ru-RU" sz="2000" spc="-1" strike="noStrike">
                <a:solidFill>
                  <a:srgbClr val="000000"/>
                </a:solidFill>
                <a:uFill>
                  <a:solidFill>
                    <a:srgbClr val="ffffff"/>
                  </a:solidFill>
                </a:uFill>
                <a:latin typeface="Arial"/>
              </a:rPr>
              <a:t>MongoDB</a:t>
            </a:r>
            <a:endParaRPr b="0" lang="ru-RU" sz="2000" spc="-1" strike="noStrike">
              <a:solidFill>
                <a:srgbClr val="000000"/>
              </a:solidFill>
              <a:uFill>
                <a:solidFill>
                  <a:srgbClr val="ffffff"/>
                </a:solidFill>
              </a:uFill>
              <a:latin typeface="Arial"/>
            </a:endParaRPr>
          </a:p>
        </p:txBody>
      </p:sp>
      <p:sp>
        <p:nvSpPr>
          <p:cNvPr id="487" name="TextShape 2"/>
          <p:cNvSpPr txBox="1"/>
          <p:nvPr/>
        </p:nvSpPr>
        <p:spPr>
          <a:xfrm>
            <a:off x="3884760" y="8685360"/>
            <a:ext cx="2971440" cy="456840"/>
          </a:xfrm>
          <a:prstGeom prst="rect">
            <a:avLst/>
          </a:prstGeom>
          <a:noFill/>
          <a:ln>
            <a:noFill/>
          </a:ln>
        </p:spPr>
        <p:txBody>
          <a:bodyPr anchor="b"/>
          <a:p>
            <a:pPr algn="r">
              <a:lnSpc>
                <a:spcPct val="100000"/>
              </a:lnSpc>
            </a:pPr>
            <a:fld id="{E3B4A48F-7181-4833-834D-6347D6C86E34}" type="slidenum">
              <a:rPr b="0" lang="ru-RU" sz="1200" spc="-1" strike="noStrike">
                <a:solidFill>
                  <a:srgbClr val="000000"/>
                </a:solidFill>
                <a:uFill>
                  <a:solidFill>
                    <a:srgbClr val="ffffff"/>
                  </a:solidFill>
                </a:uFill>
                <a:latin typeface="+mn-lt"/>
                <a:ea typeface="+mn-ea"/>
              </a:rPr>
              <a:t>1</a:t>
            </a:fld>
            <a:endParaRPr b="0" lang="ru-RU" sz="1400" spc="-1" strike="noStrike">
              <a:solidFill>
                <a:srgbClr val="000000"/>
              </a:solidFill>
              <a:uFill>
                <a:solidFill>
                  <a:srgbClr val="ffffff"/>
                </a:solidFill>
              </a:u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PlaceHolder 1"/>
          <p:cNvSpPr>
            <a:spLocks noGrp="1"/>
          </p:cNvSpPr>
          <p:nvPr>
            <p:ph type="body"/>
          </p:nvPr>
        </p:nvSpPr>
        <p:spPr>
          <a:xfrm>
            <a:off x="685800" y="4343400"/>
            <a:ext cx="5486040" cy="4114440"/>
          </a:xfrm>
          <a:prstGeom prst="rect">
            <a:avLst/>
          </a:prstGeom>
        </p:spPr>
        <p:txBody>
          <a:bodyPr/>
          <a:p>
            <a:r>
              <a:rPr b="0" lang="ru-RU" sz="2000" spc="-1" strike="noStrike">
                <a:solidFill>
                  <a:srgbClr val="000000"/>
                </a:solidFill>
                <a:uFill>
                  <a:solidFill>
                    <a:srgbClr val="ffffff"/>
                  </a:solidFill>
                </a:uFill>
                <a:latin typeface="Arial"/>
              </a:rPr>
              <a:t>Speaking about Worker design pattern, it provides useful architecture:</a:t>
            </a:r>
            <a:endParaRPr b="0" lang="ru-RU" sz="2000" spc="-1" strike="noStrike">
              <a:solidFill>
                <a:srgbClr val="000000"/>
              </a:solidFill>
              <a:uFill>
                <a:solidFill>
                  <a:srgbClr val="ffffff"/>
                </a:solidFill>
              </a:uFill>
              <a:latin typeface="Arial"/>
            </a:endParaRPr>
          </a:p>
          <a:p>
            <a:endParaRPr b="0" lang="ru-RU" sz="2000" spc="-1" strike="noStrike">
              <a:solidFill>
                <a:srgbClr val="000000"/>
              </a:solidFill>
              <a:uFill>
                <a:solidFill>
                  <a:srgbClr val="ffffff"/>
                </a:solidFill>
              </a:uFill>
              <a:latin typeface="Arial"/>
            </a:endParaRPr>
          </a:p>
          <a:p>
            <a:r>
              <a:rPr b="0" lang="ru-RU" sz="2000" spc="-1" strike="noStrike">
                <a:solidFill>
                  <a:srgbClr val="000000"/>
                </a:solidFill>
                <a:uFill>
                  <a:solidFill>
                    <a:srgbClr val="ffffff"/>
                  </a:solidFill>
                </a:uFill>
                <a:latin typeface="Arial"/>
              </a:rPr>
              <a:t>-  Linear performance scaling</a:t>
            </a:r>
            <a:endParaRPr b="0" lang="ru-RU"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ru-RU" sz="2000" spc="-1" strike="noStrike">
                <a:solidFill>
                  <a:srgbClr val="000000"/>
                </a:solidFill>
                <a:uFill>
                  <a:solidFill>
                    <a:srgbClr val="ffffff"/>
                  </a:solidFill>
                </a:uFill>
                <a:latin typeface="Arial"/>
              </a:rPr>
              <a:t>Load balancing</a:t>
            </a:r>
            <a:endParaRPr b="0" lang="ru-RU"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ru-RU" sz="2000" spc="-1" strike="noStrike">
                <a:solidFill>
                  <a:srgbClr val="000000"/>
                </a:solidFill>
                <a:uFill>
                  <a:solidFill>
                    <a:srgbClr val="ffffff"/>
                  </a:solidFill>
                </a:uFill>
                <a:latin typeface="Arial"/>
              </a:rPr>
              <a:t>Fast feedback to users</a:t>
            </a:r>
            <a:endParaRPr b="0" lang="ru-RU" sz="2000" spc="-1" strike="noStrike">
              <a:solidFill>
                <a:srgbClr val="000000"/>
              </a:solidFill>
              <a:uFill>
                <a:solidFill>
                  <a:srgbClr val="ffffff"/>
                </a:solidFill>
              </a:uFill>
              <a:latin typeface="Arial"/>
            </a:endParaRPr>
          </a:p>
        </p:txBody>
      </p:sp>
      <p:sp>
        <p:nvSpPr>
          <p:cNvPr id="489" name="TextShape 2"/>
          <p:cNvSpPr txBox="1"/>
          <p:nvPr/>
        </p:nvSpPr>
        <p:spPr>
          <a:xfrm>
            <a:off x="3884760" y="8685360"/>
            <a:ext cx="2971440" cy="456840"/>
          </a:xfrm>
          <a:prstGeom prst="rect">
            <a:avLst/>
          </a:prstGeom>
          <a:noFill/>
          <a:ln>
            <a:noFill/>
          </a:ln>
        </p:spPr>
        <p:txBody>
          <a:bodyPr anchor="b"/>
          <a:p>
            <a:pPr algn="r">
              <a:lnSpc>
                <a:spcPct val="100000"/>
              </a:lnSpc>
            </a:pPr>
            <a:fld id="{6011C357-0B98-4DAC-A611-6D16831454E7}" type="slidenum">
              <a:rPr b="0" lang="ru-RU" sz="1200" spc="-1" strike="noStrike">
                <a:solidFill>
                  <a:srgbClr val="000000"/>
                </a:solidFill>
                <a:uFill>
                  <a:solidFill>
                    <a:srgbClr val="ffffff"/>
                  </a:solidFill>
                </a:uFill>
                <a:latin typeface="+mn-lt"/>
                <a:ea typeface="+mn-ea"/>
              </a:rPr>
              <a:t>1</a:t>
            </a:fld>
            <a:endParaRPr b="0" lang="ru-RU" sz="1400" spc="-1" strike="noStrike">
              <a:solidFill>
                <a:srgbClr val="000000"/>
              </a:solidFill>
              <a:uFill>
                <a:solidFill>
                  <a:srgbClr val="ffffff"/>
                </a:solidFill>
              </a:u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body"/>
          </p:nvPr>
        </p:nvSpPr>
        <p:spPr>
          <a:xfrm>
            <a:off x="685800" y="4343400"/>
            <a:ext cx="5486040" cy="4114440"/>
          </a:xfrm>
          <a:prstGeom prst="rect">
            <a:avLst/>
          </a:prstGeom>
        </p:spPr>
        <p:txBody>
          <a:bodyPr/>
          <a:p>
            <a:r>
              <a:rPr b="0" lang="ru-RU" sz="2000" spc="-1" strike="noStrike">
                <a:solidFill>
                  <a:srgbClr val="000000"/>
                </a:solidFill>
                <a:uFill>
                  <a:solidFill>
                    <a:srgbClr val="ffffff"/>
                  </a:solidFill>
                </a:uFill>
                <a:latin typeface="Arial"/>
              </a:rPr>
              <a:t>Another unique think is the deployment process of our framework.</a:t>
            </a:r>
            <a:endParaRPr b="0" lang="ru-RU" sz="2000" spc="-1" strike="noStrike">
              <a:solidFill>
                <a:srgbClr val="000000"/>
              </a:solidFill>
              <a:uFill>
                <a:solidFill>
                  <a:srgbClr val="ffffff"/>
                </a:solidFill>
              </a:uFill>
              <a:latin typeface="Arial"/>
            </a:endParaRPr>
          </a:p>
          <a:p>
            <a:endParaRPr b="0" lang="ru-RU" sz="2000" spc="-1" strike="noStrike">
              <a:solidFill>
                <a:srgbClr val="000000"/>
              </a:solidFill>
              <a:uFill>
                <a:solidFill>
                  <a:srgbClr val="ffffff"/>
                </a:solidFill>
              </a:uFill>
              <a:latin typeface="Arial"/>
            </a:endParaRPr>
          </a:p>
          <a:p>
            <a:r>
              <a:rPr b="0" lang="ru-RU" sz="2000" spc="-1" strike="noStrike">
                <a:solidFill>
                  <a:srgbClr val="000000"/>
                </a:solidFill>
                <a:uFill>
                  <a:solidFill>
                    <a:srgbClr val="ffffff"/>
                  </a:solidFill>
                </a:uFill>
                <a:latin typeface="Arial"/>
              </a:rPr>
              <a:t>We provide flexible way to install and run the system – you can use real hardware that gives you the maximum performance, or you can use containerized environment.</a:t>
            </a:r>
            <a:endParaRPr b="0" lang="ru-RU" sz="2000" spc="-1" strike="noStrike">
              <a:solidFill>
                <a:srgbClr val="000000"/>
              </a:solidFill>
              <a:uFill>
                <a:solidFill>
                  <a:srgbClr val="ffffff"/>
                </a:solidFill>
              </a:uFill>
              <a:latin typeface="Arial"/>
            </a:endParaRPr>
          </a:p>
          <a:p>
            <a:endParaRPr b="0" lang="ru-RU" sz="2000" spc="-1" strike="noStrike">
              <a:solidFill>
                <a:srgbClr val="000000"/>
              </a:solidFill>
              <a:uFill>
                <a:solidFill>
                  <a:srgbClr val="ffffff"/>
                </a:solidFill>
              </a:uFill>
              <a:latin typeface="Arial"/>
            </a:endParaRPr>
          </a:p>
          <a:p>
            <a:r>
              <a:rPr b="0" lang="ru-RU" sz="2000" spc="-1" strike="noStrike">
                <a:solidFill>
                  <a:srgbClr val="000000"/>
                </a:solidFill>
                <a:uFill>
                  <a:solidFill>
                    <a:srgbClr val="ffffff"/>
                  </a:solidFill>
                </a:uFill>
                <a:latin typeface="Arial"/>
              </a:rPr>
              <a:t>We provide already prepared virtual machine image, where software components are running in containers.</a:t>
            </a:r>
            <a:endParaRPr b="0" lang="ru-RU" sz="2000" spc="-1" strike="noStrike">
              <a:solidFill>
                <a:srgbClr val="000000"/>
              </a:solidFill>
              <a:uFill>
                <a:solidFill>
                  <a:srgbClr val="ffffff"/>
                </a:solidFill>
              </a:uFill>
              <a:latin typeface="Arial"/>
            </a:endParaRPr>
          </a:p>
          <a:p>
            <a:endParaRPr b="0" lang="ru-RU" sz="2000" spc="-1" strike="noStrike">
              <a:solidFill>
                <a:srgbClr val="000000"/>
              </a:solidFill>
              <a:uFill>
                <a:solidFill>
                  <a:srgbClr val="ffffff"/>
                </a:solidFill>
              </a:uFill>
              <a:latin typeface="Arial"/>
            </a:endParaRPr>
          </a:p>
          <a:p>
            <a:r>
              <a:rPr b="0" lang="ru-RU" sz="2000" spc="-1" strike="noStrike">
                <a:solidFill>
                  <a:srgbClr val="000000"/>
                </a:solidFill>
                <a:uFill>
                  <a:solidFill>
                    <a:srgbClr val="ffffff"/>
                  </a:solidFill>
                </a:uFill>
                <a:latin typeface="Arial"/>
              </a:rPr>
              <a:t>There are pros and cons  when your add so many run-time abstraction, but nevertheless, advantages outweighs possible problems.</a:t>
            </a:r>
            <a:endParaRPr b="0" lang="ru-RU" sz="2000" spc="-1" strike="noStrike">
              <a:solidFill>
                <a:srgbClr val="000000"/>
              </a:solidFill>
              <a:uFill>
                <a:solidFill>
                  <a:srgbClr val="ffffff"/>
                </a:solidFill>
              </a:uFill>
              <a:latin typeface="Arial"/>
            </a:endParaRPr>
          </a:p>
        </p:txBody>
      </p:sp>
      <p:sp>
        <p:nvSpPr>
          <p:cNvPr id="491" name="TextShape 2"/>
          <p:cNvSpPr txBox="1"/>
          <p:nvPr/>
        </p:nvSpPr>
        <p:spPr>
          <a:xfrm>
            <a:off x="3884760" y="8685360"/>
            <a:ext cx="2971440" cy="456840"/>
          </a:xfrm>
          <a:prstGeom prst="rect">
            <a:avLst/>
          </a:prstGeom>
          <a:noFill/>
          <a:ln>
            <a:noFill/>
          </a:ln>
        </p:spPr>
        <p:txBody>
          <a:bodyPr anchor="b"/>
          <a:p>
            <a:pPr algn="r">
              <a:lnSpc>
                <a:spcPct val="100000"/>
              </a:lnSpc>
            </a:pPr>
            <a:fld id="{0EA52077-838A-42B3-AF5A-A582F9ECA129}" type="slidenum">
              <a:rPr b="0" lang="ru-RU" sz="1200" spc="-1" strike="noStrike">
                <a:solidFill>
                  <a:srgbClr val="000000"/>
                </a:solidFill>
                <a:uFill>
                  <a:solidFill>
                    <a:srgbClr val="ffffff"/>
                  </a:solidFill>
                </a:uFill>
                <a:latin typeface="+mn-lt"/>
                <a:ea typeface="+mn-ea"/>
              </a:rPr>
              <a:t>1</a:t>
            </a:fld>
            <a:endParaRPr b="0" lang="ru-RU" sz="1400" spc="-1" strike="noStrike">
              <a:solidFill>
                <a:srgbClr val="000000"/>
              </a:solidFill>
              <a:uFill>
                <a:solidFill>
                  <a:srgbClr val="ffffff"/>
                </a:solidFill>
              </a:u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PlaceHolder 1"/>
          <p:cNvSpPr>
            <a:spLocks noGrp="1"/>
          </p:cNvSpPr>
          <p:nvPr>
            <p:ph type="body"/>
          </p:nvPr>
        </p:nvSpPr>
        <p:spPr>
          <a:xfrm>
            <a:off x="685800" y="4343400"/>
            <a:ext cx="5486040" cy="4114440"/>
          </a:xfrm>
          <a:prstGeom prst="rect">
            <a:avLst/>
          </a:prstGeom>
        </p:spPr>
        <p:txBody>
          <a:bodyPr/>
          <a:p>
            <a:r>
              <a:rPr b="0" lang="ru-RU" sz="2000" spc="-1" strike="noStrike">
                <a:solidFill>
                  <a:srgbClr val="000000"/>
                </a:solidFill>
                <a:uFill>
                  <a:solidFill>
                    <a:srgbClr val="ffffff"/>
                  </a:solidFill>
                </a:uFill>
                <a:latin typeface="Arial"/>
              </a:rPr>
              <a:t>Finally, you can see deployment plan using containers.</a:t>
            </a:r>
            <a:endParaRPr b="0" lang="ru-RU" sz="2000" spc="-1" strike="noStrike">
              <a:solidFill>
                <a:srgbClr val="000000"/>
              </a:solidFill>
              <a:uFill>
                <a:solidFill>
                  <a:srgbClr val="ffffff"/>
                </a:solidFill>
              </a:uFill>
              <a:latin typeface="Arial"/>
            </a:endParaRPr>
          </a:p>
          <a:p>
            <a:endParaRPr b="0" lang="ru-RU" sz="2000" spc="-1" strike="noStrike">
              <a:solidFill>
                <a:srgbClr val="000000"/>
              </a:solidFill>
              <a:uFill>
                <a:solidFill>
                  <a:srgbClr val="ffffff"/>
                </a:solidFill>
              </a:uFill>
              <a:latin typeface="Arial"/>
            </a:endParaRPr>
          </a:p>
          <a:p>
            <a:r>
              <a:rPr b="0" lang="ru-RU" sz="2000" spc="-1" strike="noStrike">
                <a:solidFill>
                  <a:srgbClr val="000000"/>
                </a:solidFill>
                <a:uFill>
                  <a:solidFill>
                    <a:srgbClr val="ffffff"/>
                  </a:solidFill>
                </a:uFill>
                <a:latin typeface="Arial"/>
              </a:rPr>
              <a:t>We have three entry points:</a:t>
            </a:r>
            <a:endParaRPr b="0" lang="ru-RU" sz="2000" spc="-1" strike="noStrike">
              <a:solidFill>
                <a:srgbClr val="000000"/>
              </a:solidFill>
              <a:uFill>
                <a:solidFill>
                  <a:srgbClr val="ffffff"/>
                </a:solidFill>
              </a:uFill>
              <a:latin typeface="Arial"/>
            </a:endParaRPr>
          </a:p>
          <a:p>
            <a:endParaRPr b="0" lang="ru-RU" sz="2000" spc="-1" strike="noStrike">
              <a:solidFill>
                <a:srgbClr val="000000"/>
              </a:solidFill>
              <a:uFill>
                <a:solidFill>
                  <a:srgbClr val="ffffff"/>
                </a:solidFill>
              </a:uFill>
              <a:latin typeface="Arial"/>
            </a:endParaRPr>
          </a:p>
          <a:p>
            <a:r>
              <a:rPr b="0" lang="ru-RU" sz="2000" spc="-1" strike="noStrike">
                <a:solidFill>
                  <a:srgbClr val="000000"/>
                </a:solidFill>
                <a:uFill>
                  <a:solidFill>
                    <a:srgbClr val="ffffff"/>
                  </a:solidFill>
                </a:uFill>
                <a:latin typeface="Arial"/>
              </a:rPr>
              <a:t>Tcp  80/443 – to access web interface.</a:t>
            </a:r>
            <a:endParaRPr b="0" lang="ru-RU" sz="2000" spc="-1" strike="noStrike">
              <a:solidFill>
                <a:srgbClr val="000000"/>
              </a:solidFill>
              <a:uFill>
                <a:solidFill>
                  <a:srgbClr val="ffffff"/>
                </a:solidFill>
              </a:uFill>
              <a:latin typeface="Arial"/>
            </a:endParaRPr>
          </a:p>
          <a:p>
            <a:r>
              <a:rPr b="0" lang="ru-RU" sz="2000" spc="-1" strike="noStrike">
                <a:solidFill>
                  <a:srgbClr val="000000"/>
                </a:solidFill>
                <a:uFill>
                  <a:solidFill>
                    <a:srgbClr val="ffffff"/>
                  </a:solidFill>
                </a:uFill>
                <a:latin typeface="Arial"/>
              </a:rPr>
              <a:t>Tcp  5000 – to access REST API</a:t>
            </a:r>
            <a:endParaRPr b="0" lang="ru-RU" sz="2000" spc="-1" strike="noStrike">
              <a:solidFill>
                <a:srgbClr val="000000"/>
              </a:solidFill>
              <a:uFill>
                <a:solidFill>
                  <a:srgbClr val="ffffff"/>
                </a:solidFill>
              </a:uFill>
              <a:latin typeface="Arial"/>
            </a:endParaRPr>
          </a:p>
          <a:p>
            <a:r>
              <a:rPr b="0" lang="ru-RU" sz="2000" spc="-1" strike="noStrike">
                <a:solidFill>
                  <a:srgbClr val="000000"/>
                </a:solidFill>
                <a:uFill>
                  <a:solidFill>
                    <a:srgbClr val="ffffff"/>
                  </a:solidFill>
                </a:uFill>
                <a:latin typeface="Arial"/>
              </a:rPr>
              <a:t>Tcp 21 – to access FTP to perform link throughput measurements</a:t>
            </a:r>
            <a:endParaRPr b="0" lang="ru-RU" sz="2000" spc="-1" strike="noStrike">
              <a:solidFill>
                <a:srgbClr val="000000"/>
              </a:solidFill>
              <a:uFill>
                <a:solidFill>
                  <a:srgbClr val="ffffff"/>
                </a:solidFill>
              </a:uFill>
              <a:latin typeface="Arial"/>
            </a:endParaRPr>
          </a:p>
          <a:p>
            <a:endParaRPr b="0" lang="ru-RU" sz="2000" spc="-1" strike="noStrike">
              <a:solidFill>
                <a:srgbClr val="000000"/>
              </a:solidFill>
              <a:uFill>
                <a:solidFill>
                  <a:srgbClr val="ffffff"/>
                </a:solidFill>
              </a:uFill>
              <a:latin typeface="Arial"/>
            </a:endParaRPr>
          </a:p>
          <a:p>
            <a:r>
              <a:rPr b="0" lang="ru-RU" sz="2000" spc="-1" strike="noStrike">
                <a:solidFill>
                  <a:srgbClr val="000000"/>
                </a:solidFill>
                <a:uFill>
                  <a:solidFill>
                    <a:srgbClr val="ffffff"/>
                  </a:solidFill>
                </a:uFill>
                <a:latin typeface="Arial"/>
              </a:rPr>
              <a:t>Internally, Docker (a set of platform to run OS-level virtualization – container) set-up overlay network  for containers and take care of correct routing between them. Therefore, as long as your containers are running in the same machine or cluster, you don’t have to worry about network connectivity.</a:t>
            </a:r>
            <a:endParaRPr b="0" lang="ru-RU" sz="2000" spc="-1" strike="noStrike">
              <a:solidFill>
                <a:srgbClr val="000000"/>
              </a:solidFill>
              <a:uFill>
                <a:solidFill>
                  <a:srgbClr val="ffffff"/>
                </a:solidFill>
              </a:uFill>
              <a:latin typeface="Arial"/>
            </a:endParaRPr>
          </a:p>
        </p:txBody>
      </p:sp>
      <p:sp>
        <p:nvSpPr>
          <p:cNvPr id="493" name="TextShape 2"/>
          <p:cNvSpPr txBox="1"/>
          <p:nvPr/>
        </p:nvSpPr>
        <p:spPr>
          <a:xfrm>
            <a:off x="3884760" y="8685360"/>
            <a:ext cx="2971440" cy="456840"/>
          </a:xfrm>
          <a:prstGeom prst="rect">
            <a:avLst/>
          </a:prstGeom>
          <a:noFill/>
          <a:ln>
            <a:noFill/>
          </a:ln>
        </p:spPr>
        <p:txBody>
          <a:bodyPr anchor="b"/>
          <a:p>
            <a:pPr algn="r">
              <a:lnSpc>
                <a:spcPct val="100000"/>
              </a:lnSpc>
            </a:pPr>
            <a:fld id="{C0868E3C-380D-47E1-95E7-6EE229B19946}" type="slidenum">
              <a:rPr b="0" lang="ru-RU" sz="1200" spc="-1" strike="noStrike">
                <a:solidFill>
                  <a:srgbClr val="000000"/>
                </a:solidFill>
                <a:uFill>
                  <a:solidFill>
                    <a:srgbClr val="ffffff"/>
                  </a:solidFill>
                </a:uFill>
                <a:latin typeface="+mn-lt"/>
                <a:ea typeface="+mn-ea"/>
              </a:rPr>
              <a:t>1</a:t>
            </a:fld>
            <a:endParaRPr b="0" lang="ru-RU" sz="1400" spc="-1" strike="noStrike">
              <a:solidFill>
                <a:srgbClr val="000000"/>
              </a:solidFill>
              <a:uFill>
                <a:solidFill>
                  <a:srgbClr val="ffffff"/>
                </a:solidFill>
              </a:u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body"/>
          </p:nvPr>
        </p:nvSpPr>
        <p:spPr>
          <a:xfrm>
            <a:off x="685800" y="4343400"/>
            <a:ext cx="5486040" cy="4114440"/>
          </a:xfrm>
          <a:prstGeom prst="rect">
            <a:avLst/>
          </a:prstGeom>
        </p:spPr>
        <p:txBody>
          <a:bodyPr/>
          <a:p>
            <a:r>
              <a:rPr b="0" lang="ru-RU" sz="2000" spc="-1" strike="noStrike">
                <a:solidFill>
                  <a:srgbClr val="000000"/>
                </a:solidFill>
                <a:uFill>
                  <a:solidFill>
                    <a:srgbClr val="ffffff"/>
                  </a:solidFill>
                </a:uFill>
                <a:latin typeface="Arial"/>
              </a:rPr>
              <a:t>Zufar</a:t>
            </a:r>
            <a:endParaRPr b="0" lang="ru-RU" sz="2000" spc="-1" strike="noStrike">
              <a:solidFill>
                <a:srgbClr val="000000"/>
              </a:solidFill>
              <a:uFill>
                <a:solidFill>
                  <a:srgbClr val="ffffff"/>
                </a:solidFill>
              </a:uFill>
              <a:latin typeface="Arial"/>
            </a:endParaRPr>
          </a:p>
        </p:txBody>
      </p:sp>
      <p:sp>
        <p:nvSpPr>
          <p:cNvPr id="495" name="TextShape 2"/>
          <p:cNvSpPr txBox="1"/>
          <p:nvPr/>
        </p:nvSpPr>
        <p:spPr>
          <a:xfrm>
            <a:off x="3884760" y="8685360"/>
            <a:ext cx="2971440" cy="456840"/>
          </a:xfrm>
          <a:prstGeom prst="rect">
            <a:avLst/>
          </a:prstGeom>
          <a:noFill/>
          <a:ln>
            <a:noFill/>
          </a:ln>
        </p:spPr>
        <p:txBody>
          <a:bodyPr anchor="b"/>
          <a:p>
            <a:pPr algn="r">
              <a:lnSpc>
                <a:spcPct val="100000"/>
              </a:lnSpc>
            </a:pPr>
            <a:fld id="{19CFDE14-D8A1-49AB-9840-C3544BCF23C4}" type="slidenum">
              <a:rPr b="0" lang="ru-RU" sz="1200" spc="-1" strike="noStrike">
                <a:solidFill>
                  <a:srgbClr val="000000"/>
                </a:solidFill>
                <a:uFill>
                  <a:solidFill>
                    <a:srgbClr val="ffffff"/>
                  </a:solidFill>
                </a:uFill>
                <a:latin typeface="+mn-lt"/>
                <a:ea typeface="+mn-ea"/>
              </a:rPr>
              <a:t>1</a:t>
            </a:fld>
            <a:endParaRPr b="0" lang="ru-RU" sz="1400" spc="-1" strike="noStrike">
              <a:solidFill>
                <a:srgbClr val="000000"/>
              </a:solidFill>
              <a:uFill>
                <a:solidFill>
                  <a:srgbClr val="ffffff"/>
                </a:solidFill>
              </a:u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body"/>
          </p:nvPr>
        </p:nvSpPr>
        <p:spPr>
          <a:xfrm>
            <a:off x="685800" y="4343400"/>
            <a:ext cx="5486040" cy="4114440"/>
          </a:xfrm>
          <a:prstGeom prst="rect">
            <a:avLst/>
          </a:prstGeom>
        </p:spPr>
        <p:txBody>
          <a:bodyPr/>
          <a:p>
            <a:r>
              <a:rPr b="0" lang="ru-RU" sz="2000" spc="-1" strike="noStrike">
                <a:solidFill>
                  <a:srgbClr val="000000"/>
                </a:solidFill>
                <a:uFill>
                  <a:solidFill>
                    <a:srgbClr val="ffffff"/>
                  </a:solidFill>
                </a:uFill>
                <a:latin typeface="Arial"/>
              </a:rPr>
              <a:t>Zufar</a:t>
            </a:r>
            <a:endParaRPr b="0" lang="ru-RU" sz="2000" spc="-1" strike="noStrike">
              <a:solidFill>
                <a:srgbClr val="000000"/>
              </a:solidFill>
              <a:uFill>
                <a:solidFill>
                  <a:srgbClr val="ffffff"/>
                </a:solidFill>
              </a:uFill>
              <a:latin typeface="Arial"/>
            </a:endParaRPr>
          </a:p>
        </p:txBody>
      </p:sp>
      <p:sp>
        <p:nvSpPr>
          <p:cNvPr id="497" name="TextShape 2"/>
          <p:cNvSpPr txBox="1"/>
          <p:nvPr/>
        </p:nvSpPr>
        <p:spPr>
          <a:xfrm>
            <a:off x="3884760" y="8685360"/>
            <a:ext cx="2971440" cy="456840"/>
          </a:xfrm>
          <a:prstGeom prst="rect">
            <a:avLst/>
          </a:prstGeom>
          <a:noFill/>
          <a:ln>
            <a:noFill/>
          </a:ln>
        </p:spPr>
        <p:txBody>
          <a:bodyPr anchor="b"/>
          <a:p>
            <a:pPr algn="r">
              <a:lnSpc>
                <a:spcPct val="100000"/>
              </a:lnSpc>
            </a:pPr>
            <a:fld id="{2BAD745A-2412-40BA-8C04-16E3DB753FBE}" type="slidenum">
              <a:rPr b="0" lang="ru-RU" sz="1200" spc="-1" strike="noStrike">
                <a:solidFill>
                  <a:srgbClr val="000000"/>
                </a:solidFill>
                <a:uFill>
                  <a:solidFill>
                    <a:srgbClr val="ffffff"/>
                  </a:solidFill>
                </a:uFill>
                <a:latin typeface="+mn-lt"/>
                <a:ea typeface="+mn-ea"/>
              </a:rPr>
              <a:t>1</a:t>
            </a:fld>
            <a:endParaRPr b="0" lang="ru-RU" sz="1400" spc="-1" strike="noStrike">
              <a:solidFill>
                <a:srgbClr val="000000"/>
              </a:solidFill>
              <a:uFill>
                <a:solidFill>
                  <a:srgbClr val="ffffff"/>
                </a:solidFill>
              </a:uFill>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
          <p:cNvSpPr>
            <a:spLocks noGrp="1"/>
          </p:cNvSpPr>
          <p:nvPr>
            <p:ph type="body"/>
          </p:nvPr>
        </p:nvSpPr>
        <p:spPr>
          <a:xfrm>
            <a:off x="685800" y="4343400"/>
            <a:ext cx="5486040" cy="4114440"/>
          </a:xfrm>
          <a:prstGeom prst="rect">
            <a:avLst/>
          </a:prstGeom>
        </p:spPr>
        <p:txBody>
          <a:bodyPr/>
          <a:p>
            <a:r>
              <a:rPr b="0" lang="ru-RU" sz="2000" spc="-1" strike="noStrike">
                <a:solidFill>
                  <a:srgbClr val="000000"/>
                </a:solidFill>
                <a:uFill>
                  <a:solidFill>
                    <a:srgbClr val="ffffff"/>
                  </a:solidFill>
                </a:uFill>
                <a:latin typeface="Arial"/>
              </a:rPr>
              <a:t>Zufar</a:t>
            </a:r>
            <a:endParaRPr b="0" lang="ru-RU" sz="2000" spc="-1" strike="noStrike">
              <a:solidFill>
                <a:srgbClr val="000000"/>
              </a:solidFill>
              <a:uFill>
                <a:solidFill>
                  <a:srgbClr val="ffffff"/>
                </a:solidFill>
              </a:uFill>
              <a:latin typeface="Arial"/>
            </a:endParaRPr>
          </a:p>
        </p:txBody>
      </p:sp>
      <p:sp>
        <p:nvSpPr>
          <p:cNvPr id="499" name="TextShape 2"/>
          <p:cNvSpPr txBox="1"/>
          <p:nvPr/>
        </p:nvSpPr>
        <p:spPr>
          <a:xfrm>
            <a:off x="3884760" y="8685360"/>
            <a:ext cx="2971440" cy="456840"/>
          </a:xfrm>
          <a:prstGeom prst="rect">
            <a:avLst/>
          </a:prstGeom>
          <a:noFill/>
          <a:ln>
            <a:noFill/>
          </a:ln>
        </p:spPr>
        <p:txBody>
          <a:bodyPr anchor="b"/>
          <a:p>
            <a:pPr algn="r">
              <a:lnSpc>
                <a:spcPct val="100000"/>
              </a:lnSpc>
            </a:pPr>
            <a:fld id="{7D23785C-B791-48C4-8A91-A33E475FBFFA}" type="slidenum">
              <a:rPr b="0" lang="ru-RU" sz="1200" spc="-1" strike="noStrike">
                <a:solidFill>
                  <a:srgbClr val="000000"/>
                </a:solidFill>
                <a:uFill>
                  <a:solidFill>
                    <a:srgbClr val="ffffff"/>
                  </a:solidFill>
                </a:uFill>
                <a:latin typeface="+mn-lt"/>
                <a:ea typeface="+mn-ea"/>
              </a:rPr>
              <a:t>1</a:t>
            </a:fld>
            <a:endParaRPr b="0" lang="ru-RU" sz="1400" spc="-1" strike="noStrike">
              <a:solidFill>
                <a:srgbClr val="000000"/>
              </a:solidFill>
              <a:uFill>
                <a:solidFill>
                  <a:srgbClr val="ffffff"/>
                </a:solidFill>
              </a:uFill>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type="body"/>
          </p:nvPr>
        </p:nvSpPr>
        <p:spPr>
          <a:xfrm>
            <a:off x="685800" y="4343400"/>
            <a:ext cx="5486040" cy="4114440"/>
          </a:xfrm>
          <a:prstGeom prst="rect">
            <a:avLst/>
          </a:prstGeom>
        </p:spPr>
        <p:txBody>
          <a:bodyPr/>
          <a:p>
            <a:r>
              <a:rPr b="0" lang="ru-RU" sz="2000" spc="-1" strike="noStrike">
                <a:solidFill>
                  <a:srgbClr val="000000"/>
                </a:solidFill>
                <a:uFill>
                  <a:solidFill>
                    <a:srgbClr val="ffffff"/>
                  </a:solidFill>
                </a:uFill>
                <a:latin typeface="Arial"/>
              </a:rPr>
              <a:t>Zufar</a:t>
            </a:r>
            <a:endParaRPr b="0" lang="ru-RU" sz="2000" spc="-1" strike="noStrike">
              <a:solidFill>
                <a:srgbClr val="000000"/>
              </a:solidFill>
              <a:uFill>
                <a:solidFill>
                  <a:srgbClr val="ffffff"/>
                </a:solidFill>
              </a:uFill>
              <a:latin typeface="Arial"/>
            </a:endParaRPr>
          </a:p>
        </p:txBody>
      </p:sp>
      <p:sp>
        <p:nvSpPr>
          <p:cNvPr id="501" name="TextShape 2"/>
          <p:cNvSpPr txBox="1"/>
          <p:nvPr/>
        </p:nvSpPr>
        <p:spPr>
          <a:xfrm>
            <a:off x="3884760" y="8685360"/>
            <a:ext cx="2971440" cy="456840"/>
          </a:xfrm>
          <a:prstGeom prst="rect">
            <a:avLst/>
          </a:prstGeom>
          <a:noFill/>
          <a:ln>
            <a:noFill/>
          </a:ln>
        </p:spPr>
        <p:txBody>
          <a:bodyPr anchor="b"/>
          <a:p>
            <a:pPr algn="r">
              <a:lnSpc>
                <a:spcPct val="100000"/>
              </a:lnSpc>
            </a:pPr>
            <a:fld id="{C3ACC25A-269F-4E4B-90A4-D423E7DEBDE8}" type="slidenum">
              <a:rPr b="0" lang="ru-RU" sz="1200" spc="-1" strike="noStrike">
                <a:solidFill>
                  <a:srgbClr val="000000"/>
                </a:solidFill>
                <a:uFill>
                  <a:solidFill>
                    <a:srgbClr val="ffffff"/>
                  </a:solidFill>
                </a:uFill>
                <a:latin typeface="+mn-lt"/>
                <a:ea typeface="+mn-ea"/>
              </a:rPr>
              <a:t>1</a:t>
            </a:fld>
            <a:endParaRPr b="0" lang="ru-RU" sz="1400" spc="-1" strike="noStrike">
              <a:solidFill>
                <a:srgbClr val="000000"/>
              </a:solidFill>
              <a:uFill>
                <a:solidFill>
                  <a:srgbClr val="ffffff"/>
                </a:solidFill>
              </a:uFill>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body"/>
          </p:nvPr>
        </p:nvSpPr>
        <p:spPr>
          <a:xfrm>
            <a:off x="685800" y="4343400"/>
            <a:ext cx="5486040" cy="4114440"/>
          </a:xfrm>
          <a:prstGeom prst="rect">
            <a:avLst/>
          </a:prstGeom>
        </p:spPr>
        <p:txBody>
          <a:bodyPr/>
          <a:p>
            <a:r>
              <a:rPr b="0" lang="ru-RU" sz="2000" spc="-1" strike="noStrike">
                <a:solidFill>
                  <a:srgbClr val="000000"/>
                </a:solidFill>
                <a:uFill>
                  <a:solidFill>
                    <a:srgbClr val="ffffff"/>
                  </a:solidFill>
                </a:uFill>
                <a:latin typeface="Arial"/>
              </a:rPr>
              <a:t>Zufar</a:t>
            </a:r>
            <a:endParaRPr b="0" lang="ru-RU" sz="2000" spc="-1" strike="noStrike">
              <a:solidFill>
                <a:srgbClr val="000000"/>
              </a:solidFill>
              <a:uFill>
                <a:solidFill>
                  <a:srgbClr val="ffffff"/>
                </a:solidFill>
              </a:uFill>
              <a:latin typeface="Arial"/>
            </a:endParaRPr>
          </a:p>
        </p:txBody>
      </p:sp>
      <p:sp>
        <p:nvSpPr>
          <p:cNvPr id="503" name="TextShape 2"/>
          <p:cNvSpPr txBox="1"/>
          <p:nvPr/>
        </p:nvSpPr>
        <p:spPr>
          <a:xfrm>
            <a:off x="3884760" y="8685360"/>
            <a:ext cx="2971440" cy="456840"/>
          </a:xfrm>
          <a:prstGeom prst="rect">
            <a:avLst/>
          </a:prstGeom>
          <a:noFill/>
          <a:ln>
            <a:noFill/>
          </a:ln>
        </p:spPr>
        <p:txBody>
          <a:bodyPr anchor="b"/>
          <a:p>
            <a:pPr algn="r">
              <a:lnSpc>
                <a:spcPct val="100000"/>
              </a:lnSpc>
            </a:pPr>
            <a:fld id="{1F637DE4-2A94-40D2-A50A-CA4EA67ADF78}" type="slidenum">
              <a:rPr b="0" lang="ru-RU" sz="1200" spc="-1" strike="noStrike">
                <a:solidFill>
                  <a:srgbClr val="000000"/>
                </a:solidFill>
                <a:uFill>
                  <a:solidFill>
                    <a:srgbClr val="ffffff"/>
                  </a:solidFill>
                </a:uFill>
                <a:latin typeface="+mn-lt"/>
                <a:ea typeface="+mn-ea"/>
              </a:rPr>
              <a:t>1</a:t>
            </a:fld>
            <a:endParaRPr b="0" lang="ru-RU" sz="1400" spc="-1" strike="noStrike">
              <a:solidFill>
                <a:srgbClr val="000000"/>
              </a:solidFill>
              <a:uFill>
                <a:solidFill>
                  <a:srgbClr val="ffffff"/>
                </a:solidFill>
              </a:uFill>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body"/>
          </p:nvPr>
        </p:nvSpPr>
        <p:spPr>
          <a:xfrm>
            <a:off x="685800" y="4343400"/>
            <a:ext cx="5486040" cy="4114440"/>
          </a:xfrm>
          <a:prstGeom prst="rect">
            <a:avLst/>
          </a:prstGeom>
        </p:spPr>
        <p:txBody>
          <a:bodyPr/>
          <a:p>
            <a:r>
              <a:rPr b="0" lang="ru-RU" sz="2000" spc="-1" strike="noStrike">
                <a:solidFill>
                  <a:srgbClr val="000000"/>
                </a:solidFill>
                <a:uFill>
                  <a:solidFill>
                    <a:srgbClr val="ffffff"/>
                  </a:solidFill>
                </a:uFill>
                <a:latin typeface="Arial"/>
              </a:rPr>
              <a:t>Zufar</a:t>
            </a:r>
            <a:endParaRPr b="0" lang="ru-RU" sz="2000" spc="-1" strike="noStrike">
              <a:solidFill>
                <a:srgbClr val="000000"/>
              </a:solidFill>
              <a:uFill>
                <a:solidFill>
                  <a:srgbClr val="ffffff"/>
                </a:solidFill>
              </a:uFill>
              <a:latin typeface="Arial"/>
            </a:endParaRPr>
          </a:p>
        </p:txBody>
      </p:sp>
      <p:sp>
        <p:nvSpPr>
          <p:cNvPr id="505" name="TextShape 2"/>
          <p:cNvSpPr txBox="1"/>
          <p:nvPr/>
        </p:nvSpPr>
        <p:spPr>
          <a:xfrm>
            <a:off x="3884760" y="8685360"/>
            <a:ext cx="2971440" cy="456840"/>
          </a:xfrm>
          <a:prstGeom prst="rect">
            <a:avLst/>
          </a:prstGeom>
          <a:noFill/>
          <a:ln>
            <a:noFill/>
          </a:ln>
        </p:spPr>
        <p:txBody>
          <a:bodyPr anchor="b"/>
          <a:p>
            <a:pPr algn="r">
              <a:lnSpc>
                <a:spcPct val="100000"/>
              </a:lnSpc>
            </a:pPr>
            <a:fld id="{EFC3C65C-2C0A-4F44-AF2B-EC20BF440E2E}" type="slidenum">
              <a:rPr b="0" lang="ru-RU" sz="1200" spc="-1" strike="noStrike">
                <a:solidFill>
                  <a:srgbClr val="000000"/>
                </a:solidFill>
                <a:uFill>
                  <a:solidFill>
                    <a:srgbClr val="ffffff"/>
                  </a:solidFill>
                </a:uFill>
                <a:latin typeface="+mn-lt"/>
                <a:ea typeface="+mn-ea"/>
              </a:rPr>
              <a:t>1</a:t>
            </a:fld>
            <a:endParaRPr b="0" lang="ru-RU" sz="1400" spc="-1" strike="noStrike">
              <a:solidFill>
                <a:srgbClr val="000000"/>
              </a:solidFill>
              <a:uFill>
                <a:solidFill>
                  <a:srgbClr val="ffffff"/>
                </a:solidFill>
              </a:uFill>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type="body"/>
          </p:nvPr>
        </p:nvSpPr>
        <p:spPr>
          <a:xfrm>
            <a:off x="685800" y="4343400"/>
            <a:ext cx="5486040" cy="4114440"/>
          </a:xfrm>
          <a:prstGeom prst="rect">
            <a:avLst/>
          </a:prstGeom>
        </p:spPr>
        <p:txBody>
          <a:bodyPr/>
          <a:p>
            <a:r>
              <a:rPr b="0" lang="ru-RU" sz="2000" spc="-1" strike="noStrike">
                <a:solidFill>
                  <a:srgbClr val="000000"/>
                </a:solidFill>
                <a:uFill>
                  <a:solidFill>
                    <a:srgbClr val="ffffff"/>
                  </a:solidFill>
                </a:uFill>
                <a:latin typeface="Arial"/>
              </a:rPr>
              <a:t>Zufar</a:t>
            </a:r>
            <a:endParaRPr b="0" lang="ru-RU" sz="2000" spc="-1" strike="noStrike">
              <a:solidFill>
                <a:srgbClr val="000000"/>
              </a:solidFill>
              <a:uFill>
                <a:solidFill>
                  <a:srgbClr val="ffffff"/>
                </a:solidFill>
              </a:uFill>
              <a:latin typeface="Arial"/>
            </a:endParaRPr>
          </a:p>
        </p:txBody>
      </p:sp>
      <p:sp>
        <p:nvSpPr>
          <p:cNvPr id="507" name="TextShape 2"/>
          <p:cNvSpPr txBox="1"/>
          <p:nvPr/>
        </p:nvSpPr>
        <p:spPr>
          <a:xfrm>
            <a:off x="3884760" y="8685360"/>
            <a:ext cx="2971440" cy="456840"/>
          </a:xfrm>
          <a:prstGeom prst="rect">
            <a:avLst/>
          </a:prstGeom>
          <a:noFill/>
          <a:ln>
            <a:noFill/>
          </a:ln>
        </p:spPr>
        <p:txBody>
          <a:bodyPr anchor="b"/>
          <a:p>
            <a:pPr algn="r">
              <a:lnSpc>
                <a:spcPct val="100000"/>
              </a:lnSpc>
            </a:pPr>
            <a:fld id="{804C9C93-26A1-4CAF-BE10-F1ACA427B7CD}" type="slidenum">
              <a:rPr b="0" lang="ru-RU" sz="1200" spc="-1" strike="noStrike">
                <a:solidFill>
                  <a:srgbClr val="000000"/>
                </a:solidFill>
                <a:uFill>
                  <a:solidFill>
                    <a:srgbClr val="ffffff"/>
                  </a:solidFill>
                </a:uFill>
                <a:latin typeface="+mn-lt"/>
                <a:ea typeface="+mn-ea"/>
              </a:rPr>
              <a:t>1</a:t>
            </a:fld>
            <a:endParaRPr b="0" lang="ru-RU" sz="1400" spc="-1" strike="noStrike">
              <a:solidFill>
                <a:srgbClr val="000000"/>
              </a:solidFill>
              <a:uFill>
                <a:solidFill>
                  <a:srgbClr val="ffffff"/>
                </a:solidFill>
              </a:uFill>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body"/>
          </p:nvPr>
        </p:nvSpPr>
        <p:spPr>
          <a:xfrm>
            <a:off x="685800" y="4343400"/>
            <a:ext cx="5486040" cy="4114440"/>
          </a:xfrm>
          <a:prstGeom prst="rect">
            <a:avLst/>
          </a:prstGeom>
        </p:spPr>
        <p:txBody>
          <a:bodyPr/>
          <a:p>
            <a:r>
              <a:rPr b="0" lang="ru-RU" sz="2000" spc="-1" strike="noStrike">
                <a:solidFill>
                  <a:srgbClr val="000000"/>
                </a:solidFill>
                <a:uFill>
                  <a:solidFill>
                    <a:srgbClr val="ffffff"/>
                  </a:solidFill>
                </a:uFill>
                <a:latin typeface="Arial"/>
              </a:rPr>
              <a:t>Zufar</a:t>
            </a:r>
            <a:endParaRPr b="0" lang="ru-RU" sz="2000" spc="-1" strike="noStrike">
              <a:solidFill>
                <a:srgbClr val="000000"/>
              </a:solidFill>
              <a:uFill>
                <a:solidFill>
                  <a:srgbClr val="ffffff"/>
                </a:solidFill>
              </a:uFill>
              <a:latin typeface="Arial"/>
            </a:endParaRPr>
          </a:p>
        </p:txBody>
      </p:sp>
      <p:sp>
        <p:nvSpPr>
          <p:cNvPr id="509" name="TextShape 2"/>
          <p:cNvSpPr txBox="1"/>
          <p:nvPr/>
        </p:nvSpPr>
        <p:spPr>
          <a:xfrm>
            <a:off x="3884760" y="8685360"/>
            <a:ext cx="2971440" cy="456840"/>
          </a:xfrm>
          <a:prstGeom prst="rect">
            <a:avLst/>
          </a:prstGeom>
          <a:noFill/>
          <a:ln>
            <a:noFill/>
          </a:ln>
        </p:spPr>
        <p:txBody>
          <a:bodyPr anchor="b"/>
          <a:p>
            <a:pPr algn="r">
              <a:lnSpc>
                <a:spcPct val="100000"/>
              </a:lnSpc>
            </a:pPr>
            <a:fld id="{C76B72B9-8894-4B45-8148-D66521E3D013}" type="slidenum">
              <a:rPr b="0" lang="ru-RU" sz="1200" spc="-1" strike="noStrike">
                <a:solidFill>
                  <a:srgbClr val="000000"/>
                </a:solidFill>
                <a:uFill>
                  <a:solidFill>
                    <a:srgbClr val="ffffff"/>
                  </a:solidFill>
                </a:uFill>
                <a:latin typeface="+mn-lt"/>
                <a:ea typeface="+mn-ea"/>
              </a:rPr>
              <a:t>1</a:t>
            </a:fld>
            <a:endParaRPr b="0" lang="ru-RU" sz="1400" spc="-1" strike="noStrike">
              <a:solidFill>
                <a:srgbClr val="000000"/>
              </a:solidFill>
              <a:uFill>
                <a:solidFill>
                  <a:srgbClr val="ffffff"/>
                </a:solidFill>
              </a:uFill>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PlaceHolder 1"/>
          <p:cNvSpPr>
            <a:spLocks noGrp="1"/>
          </p:cNvSpPr>
          <p:nvPr>
            <p:ph type="body"/>
          </p:nvPr>
        </p:nvSpPr>
        <p:spPr>
          <a:xfrm>
            <a:off x="685800" y="4343400"/>
            <a:ext cx="5486040" cy="4114440"/>
          </a:xfrm>
          <a:prstGeom prst="rect">
            <a:avLst/>
          </a:prstGeom>
        </p:spPr>
        <p:txBody>
          <a:bodyPr/>
          <a:p>
            <a:endParaRPr b="0" lang="ru-RU" sz="2000" spc="-1" strike="noStrike">
              <a:solidFill>
                <a:srgbClr val="000000"/>
              </a:solidFill>
              <a:uFill>
                <a:solidFill>
                  <a:srgbClr val="ffffff"/>
                </a:solidFill>
              </a:uFill>
              <a:latin typeface="Arial"/>
            </a:endParaRPr>
          </a:p>
        </p:txBody>
      </p:sp>
      <p:sp>
        <p:nvSpPr>
          <p:cNvPr id="511" name="TextShape 2"/>
          <p:cNvSpPr txBox="1"/>
          <p:nvPr/>
        </p:nvSpPr>
        <p:spPr>
          <a:xfrm>
            <a:off x="3884760" y="8685360"/>
            <a:ext cx="2971440" cy="456840"/>
          </a:xfrm>
          <a:prstGeom prst="rect">
            <a:avLst/>
          </a:prstGeom>
          <a:noFill/>
          <a:ln>
            <a:noFill/>
          </a:ln>
        </p:spPr>
        <p:txBody>
          <a:bodyPr anchor="b"/>
          <a:p>
            <a:pPr algn="r">
              <a:lnSpc>
                <a:spcPct val="100000"/>
              </a:lnSpc>
            </a:pPr>
            <a:fld id="{7777596B-0020-4442-A12D-B354D7D27237}" type="slidenum">
              <a:rPr b="0" lang="ru-RU" sz="1200" spc="-1" strike="noStrike">
                <a:solidFill>
                  <a:srgbClr val="000000"/>
                </a:solidFill>
                <a:uFill>
                  <a:solidFill>
                    <a:srgbClr val="ffffff"/>
                  </a:solidFill>
                </a:uFill>
                <a:latin typeface="+mn-lt"/>
                <a:ea typeface="+mn-ea"/>
              </a:rPr>
              <a:t>1</a:t>
            </a:fld>
            <a:endParaRPr b="0" lang="ru-RU" sz="1400" spc="-1" strike="noStrike">
              <a:solidFill>
                <a:srgbClr val="000000"/>
              </a:solidFill>
              <a:uFill>
                <a:solidFill>
                  <a:srgbClr val="ffffff"/>
                </a:solidFill>
              </a:uFill>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PlaceHolder 1"/>
          <p:cNvSpPr>
            <a:spLocks noGrp="1"/>
          </p:cNvSpPr>
          <p:nvPr>
            <p:ph type="body"/>
          </p:nvPr>
        </p:nvSpPr>
        <p:spPr>
          <a:xfrm>
            <a:off x="685800" y="4343400"/>
            <a:ext cx="5486040" cy="4114440"/>
          </a:xfrm>
          <a:prstGeom prst="rect">
            <a:avLst/>
          </a:prstGeom>
        </p:spPr>
        <p:txBody>
          <a:bodyPr/>
          <a:p>
            <a:r>
              <a:rPr b="0" lang="ru-RU" sz="2000" spc="-1" strike="noStrike">
                <a:solidFill>
                  <a:srgbClr val="000000"/>
                </a:solidFill>
                <a:uFill>
                  <a:solidFill>
                    <a:srgbClr val="ffffff"/>
                  </a:solidFill>
                </a:uFill>
                <a:latin typeface="Arial"/>
              </a:rPr>
              <a:t>Now I would like to discuss one of the most interesting features implemented in GPS_Tracker.</a:t>
            </a:r>
            <a:endParaRPr b="0" lang="ru-RU" sz="2000" spc="-1" strike="noStrike">
              <a:solidFill>
                <a:srgbClr val="000000"/>
              </a:solidFill>
              <a:uFill>
                <a:solidFill>
                  <a:srgbClr val="ffffff"/>
                </a:solidFill>
              </a:uFill>
              <a:latin typeface="Arial"/>
            </a:endParaRPr>
          </a:p>
          <a:p>
            <a:endParaRPr b="0" lang="ru-RU" sz="2000" spc="-1" strike="noStrike">
              <a:solidFill>
                <a:srgbClr val="000000"/>
              </a:solidFill>
              <a:uFill>
                <a:solidFill>
                  <a:srgbClr val="ffffff"/>
                </a:solidFill>
              </a:uFill>
              <a:latin typeface="Arial"/>
            </a:endParaRPr>
          </a:p>
          <a:p>
            <a:r>
              <a:rPr b="0" lang="ru-RU" sz="2000" spc="-1" strike="noStrike">
                <a:solidFill>
                  <a:srgbClr val="000000"/>
                </a:solidFill>
                <a:uFill>
                  <a:solidFill>
                    <a:srgbClr val="ffffff"/>
                  </a:solidFill>
                </a:uFill>
                <a:latin typeface="Arial"/>
              </a:rPr>
              <a:t>Optimization tasks can take long to complete, and if we start optimization task in the same thread that serving a user request, it will hand the user until the task is done. To make UI responsible and interactive, we use Python Celery library to implement Worker pattern when performing an optimization task.</a:t>
            </a:r>
            <a:endParaRPr b="0" lang="ru-RU" sz="2000" spc="-1" strike="noStrike">
              <a:solidFill>
                <a:srgbClr val="000000"/>
              </a:solidFill>
              <a:uFill>
                <a:solidFill>
                  <a:srgbClr val="ffffff"/>
                </a:solidFill>
              </a:uFill>
              <a:latin typeface="Arial"/>
            </a:endParaRPr>
          </a:p>
        </p:txBody>
      </p:sp>
      <p:sp>
        <p:nvSpPr>
          <p:cNvPr id="513" name="TextShape 2"/>
          <p:cNvSpPr txBox="1"/>
          <p:nvPr/>
        </p:nvSpPr>
        <p:spPr>
          <a:xfrm>
            <a:off x="3884760" y="8685360"/>
            <a:ext cx="2971440" cy="456840"/>
          </a:xfrm>
          <a:prstGeom prst="rect">
            <a:avLst/>
          </a:prstGeom>
          <a:noFill/>
          <a:ln>
            <a:noFill/>
          </a:ln>
        </p:spPr>
        <p:txBody>
          <a:bodyPr anchor="b"/>
          <a:p>
            <a:pPr algn="r">
              <a:lnSpc>
                <a:spcPct val="100000"/>
              </a:lnSpc>
            </a:pPr>
            <a:fld id="{B381529F-7488-45D3-B915-A648FBD1C48D}" type="slidenum">
              <a:rPr b="0" lang="ru-RU" sz="1200" spc="-1" strike="noStrike">
                <a:solidFill>
                  <a:srgbClr val="000000"/>
                </a:solidFill>
                <a:uFill>
                  <a:solidFill>
                    <a:srgbClr val="ffffff"/>
                  </a:solidFill>
                </a:uFill>
                <a:latin typeface="+mn-lt"/>
                <a:ea typeface="+mn-ea"/>
              </a:rPr>
              <a:t>1</a:t>
            </a:fld>
            <a:endParaRPr b="0" lang="ru-RU" sz="1400" spc="-1" strike="noStrike">
              <a:solidFill>
                <a:srgbClr val="000000"/>
              </a:solidFill>
              <a:uFill>
                <a:solidFill>
                  <a:srgbClr val="ffffff"/>
                </a:solidFill>
              </a:uFill>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PlaceHolder 1"/>
          <p:cNvSpPr>
            <a:spLocks noGrp="1"/>
          </p:cNvSpPr>
          <p:nvPr>
            <p:ph type="body"/>
          </p:nvPr>
        </p:nvSpPr>
        <p:spPr>
          <a:xfrm>
            <a:off x="685800" y="4343400"/>
            <a:ext cx="5486040" cy="4114440"/>
          </a:xfrm>
          <a:prstGeom prst="rect">
            <a:avLst/>
          </a:prstGeom>
        </p:spPr>
        <p:txBody>
          <a:bodyPr/>
          <a:p>
            <a:r>
              <a:rPr b="0" lang="ru-RU" sz="2000" spc="-1" strike="noStrike">
                <a:solidFill>
                  <a:srgbClr val="000000"/>
                </a:solidFill>
                <a:uFill>
                  <a:solidFill>
                    <a:srgbClr val="ffffff"/>
                  </a:solidFill>
                </a:uFill>
                <a:latin typeface="Arial"/>
              </a:rPr>
              <a:t>Kirill</a:t>
            </a:r>
            <a:endParaRPr b="0" lang="ru-RU" sz="2000" spc="-1" strike="noStrike">
              <a:solidFill>
                <a:srgbClr val="000000"/>
              </a:solidFill>
              <a:uFill>
                <a:solidFill>
                  <a:srgbClr val="ffffff"/>
                </a:solidFill>
              </a:uFill>
              <a:latin typeface="Arial"/>
            </a:endParaRPr>
          </a:p>
        </p:txBody>
      </p:sp>
      <p:sp>
        <p:nvSpPr>
          <p:cNvPr id="515" name="TextShape 2"/>
          <p:cNvSpPr txBox="1"/>
          <p:nvPr/>
        </p:nvSpPr>
        <p:spPr>
          <a:xfrm>
            <a:off x="3884760" y="8685360"/>
            <a:ext cx="2971440" cy="456840"/>
          </a:xfrm>
          <a:prstGeom prst="rect">
            <a:avLst/>
          </a:prstGeom>
          <a:noFill/>
          <a:ln>
            <a:noFill/>
          </a:ln>
        </p:spPr>
        <p:txBody>
          <a:bodyPr anchor="b"/>
          <a:p>
            <a:pPr algn="r">
              <a:lnSpc>
                <a:spcPct val="100000"/>
              </a:lnSpc>
            </a:pPr>
            <a:fld id="{9551AF92-9603-4D89-9EBB-BE3041149638}" type="slidenum">
              <a:rPr b="0" lang="ru-RU" sz="1200" spc="-1" strike="noStrike">
                <a:solidFill>
                  <a:srgbClr val="000000"/>
                </a:solidFill>
                <a:uFill>
                  <a:solidFill>
                    <a:srgbClr val="ffffff"/>
                  </a:solidFill>
                </a:uFill>
                <a:latin typeface="+mn-lt"/>
                <a:ea typeface="+mn-ea"/>
              </a:rPr>
              <a:t>1</a:t>
            </a:fld>
            <a:endParaRPr b="0" lang="ru-RU" sz="1400" spc="-1" strike="noStrike">
              <a:solidFill>
                <a:srgbClr val="000000"/>
              </a:solidFill>
              <a:uFill>
                <a:solidFill>
                  <a:srgbClr val="ffffff"/>
                </a:solidFill>
              </a:uFill>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body"/>
          </p:nvPr>
        </p:nvSpPr>
        <p:spPr>
          <a:xfrm>
            <a:off x="685800" y="4343400"/>
            <a:ext cx="5486040" cy="4114440"/>
          </a:xfrm>
          <a:prstGeom prst="rect">
            <a:avLst/>
          </a:prstGeom>
        </p:spPr>
        <p:txBody>
          <a:bodyPr/>
          <a:p>
            <a:r>
              <a:rPr b="0" lang="ru-RU" sz="2000" spc="-1" strike="noStrike">
                <a:solidFill>
                  <a:srgbClr val="000000"/>
                </a:solidFill>
                <a:uFill>
                  <a:solidFill>
                    <a:srgbClr val="ffffff"/>
                  </a:solidFill>
                </a:uFill>
                <a:latin typeface="Arial"/>
              </a:rPr>
              <a:t>Zufar</a:t>
            </a:r>
            <a:endParaRPr b="0" lang="ru-RU" sz="2000" spc="-1" strike="noStrike">
              <a:solidFill>
                <a:srgbClr val="000000"/>
              </a:solidFill>
              <a:uFill>
                <a:solidFill>
                  <a:srgbClr val="ffffff"/>
                </a:solidFill>
              </a:uFill>
              <a:latin typeface="Arial"/>
            </a:endParaRPr>
          </a:p>
        </p:txBody>
      </p:sp>
      <p:sp>
        <p:nvSpPr>
          <p:cNvPr id="517" name="TextShape 2"/>
          <p:cNvSpPr txBox="1"/>
          <p:nvPr/>
        </p:nvSpPr>
        <p:spPr>
          <a:xfrm>
            <a:off x="3884760" y="8685360"/>
            <a:ext cx="2971440" cy="456840"/>
          </a:xfrm>
          <a:prstGeom prst="rect">
            <a:avLst/>
          </a:prstGeom>
          <a:noFill/>
          <a:ln>
            <a:noFill/>
          </a:ln>
        </p:spPr>
        <p:txBody>
          <a:bodyPr anchor="b"/>
          <a:p>
            <a:pPr algn="r">
              <a:lnSpc>
                <a:spcPct val="100000"/>
              </a:lnSpc>
            </a:pPr>
            <a:fld id="{D799A751-A0B0-4EB8-A084-DEC931D536C5}" type="slidenum">
              <a:rPr b="0" lang="ru-RU" sz="1200" spc="-1" strike="noStrike">
                <a:solidFill>
                  <a:srgbClr val="000000"/>
                </a:solidFill>
                <a:uFill>
                  <a:solidFill>
                    <a:srgbClr val="ffffff"/>
                  </a:solidFill>
                </a:uFill>
                <a:latin typeface="+mn-lt"/>
                <a:ea typeface="+mn-ea"/>
              </a:rPr>
              <a:t>1</a:t>
            </a:fld>
            <a:endParaRPr b="0" lang="ru-RU" sz="1400" spc="-1" strike="noStrike">
              <a:solidFill>
                <a:srgbClr val="000000"/>
              </a:solidFill>
              <a:uFill>
                <a:solidFill>
                  <a:srgbClr val="ffffff"/>
                </a:solidFill>
              </a:uFill>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PlaceHolder 1"/>
          <p:cNvSpPr>
            <a:spLocks noGrp="1"/>
          </p:cNvSpPr>
          <p:nvPr>
            <p:ph type="body"/>
          </p:nvPr>
        </p:nvSpPr>
        <p:spPr>
          <a:xfrm>
            <a:off x="685800" y="4343400"/>
            <a:ext cx="5486040" cy="4114440"/>
          </a:xfrm>
          <a:prstGeom prst="rect">
            <a:avLst/>
          </a:prstGeom>
        </p:spPr>
        <p:txBody>
          <a:bodyPr/>
          <a:p>
            <a:r>
              <a:rPr b="0" lang="ru-RU" sz="2000" spc="-1" strike="noStrike">
                <a:solidFill>
                  <a:srgbClr val="000000"/>
                </a:solidFill>
                <a:uFill>
                  <a:solidFill>
                    <a:srgbClr val="ffffff"/>
                  </a:solidFill>
                </a:uFill>
                <a:latin typeface="Arial"/>
              </a:rPr>
              <a:t>Zufar</a:t>
            </a:r>
            <a:endParaRPr b="0" lang="ru-RU" sz="2000" spc="-1" strike="noStrike">
              <a:solidFill>
                <a:srgbClr val="000000"/>
              </a:solidFill>
              <a:uFill>
                <a:solidFill>
                  <a:srgbClr val="ffffff"/>
                </a:solidFill>
              </a:uFill>
              <a:latin typeface="Arial"/>
            </a:endParaRPr>
          </a:p>
        </p:txBody>
      </p:sp>
      <p:sp>
        <p:nvSpPr>
          <p:cNvPr id="519" name="TextShape 2"/>
          <p:cNvSpPr txBox="1"/>
          <p:nvPr/>
        </p:nvSpPr>
        <p:spPr>
          <a:xfrm>
            <a:off x="3884760" y="8685360"/>
            <a:ext cx="2971440" cy="456840"/>
          </a:xfrm>
          <a:prstGeom prst="rect">
            <a:avLst/>
          </a:prstGeom>
          <a:noFill/>
          <a:ln>
            <a:noFill/>
          </a:ln>
        </p:spPr>
        <p:txBody>
          <a:bodyPr anchor="b"/>
          <a:p>
            <a:pPr algn="r">
              <a:lnSpc>
                <a:spcPct val="100000"/>
              </a:lnSpc>
            </a:pPr>
            <a:fld id="{54FA8917-85B2-47F1-9DCA-A16A2BD103A2}" type="slidenum">
              <a:rPr b="0" lang="ru-RU" sz="1200" spc="-1" strike="noStrike">
                <a:solidFill>
                  <a:srgbClr val="000000"/>
                </a:solidFill>
                <a:uFill>
                  <a:solidFill>
                    <a:srgbClr val="ffffff"/>
                  </a:solidFill>
                </a:uFill>
                <a:latin typeface="+mn-lt"/>
                <a:ea typeface="+mn-ea"/>
              </a:rPr>
              <a:t>&lt;номер&gt;</a:t>
            </a:fld>
            <a:endParaRPr b="0" lang="ru-RU" sz="1400" spc="-1" strike="noStrike">
              <a:solidFill>
                <a:srgbClr val="000000"/>
              </a:solidFill>
              <a:uFill>
                <a:solidFill>
                  <a:srgbClr val="ffffff"/>
                </a:solidFill>
              </a:uFill>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PlaceHolder 1"/>
          <p:cNvSpPr>
            <a:spLocks noGrp="1"/>
          </p:cNvSpPr>
          <p:nvPr>
            <p:ph type="body"/>
          </p:nvPr>
        </p:nvSpPr>
        <p:spPr>
          <a:xfrm>
            <a:off x="685800" y="4343400"/>
            <a:ext cx="5486040" cy="4114440"/>
          </a:xfrm>
          <a:prstGeom prst="rect">
            <a:avLst/>
          </a:prstGeom>
        </p:spPr>
        <p:txBody>
          <a:bodyPr/>
          <a:p>
            <a:r>
              <a:rPr b="0" lang="ru-RU" sz="2000" spc="-1" strike="noStrike">
                <a:solidFill>
                  <a:srgbClr val="000000"/>
                </a:solidFill>
                <a:uFill>
                  <a:solidFill>
                    <a:srgbClr val="ffffff"/>
                  </a:solidFill>
                </a:uFill>
                <a:latin typeface="Arial"/>
              </a:rPr>
              <a:t>Zufar</a:t>
            </a:r>
            <a:endParaRPr b="0" lang="ru-RU" sz="2000" spc="-1" strike="noStrike">
              <a:solidFill>
                <a:srgbClr val="000000"/>
              </a:solidFill>
              <a:uFill>
                <a:solidFill>
                  <a:srgbClr val="ffffff"/>
                </a:solidFill>
              </a:uFill>
              <a:latin typeface="Arial"/>
            </a:endParaRPr>
          </a:p>
        </p:txBody>
      </p:sp>
      <p:sp>
        <p:nvSpPr>
          <p:cNvPr id="521" name="TextShape 2"/>
          <p:cNvSpPr txBox="1"/>
          <p:nvPr/>
        </p:nvSpPr>
        <p:spPr>
          <a:xfrm>
            <a:off x="3884760" y="8685360"/>
            <a:ext cx="2971440" cy="456840"/>
          </a:xfrm>
          <a:prstGeom prst="rect">
            <a:avLst/>
          </a:prstGeom>
          <a:noFill/>
          <a:ln>
            <a:noFill/>
          </a:ln>
        </p:spPr>
        <p:txBody>
          <a:bodyPr anchor="b"/>
          <a:p>
            <a:pPr algn="r">
              <a:lnSpc>
                <a:spcPct val="100000"/>
              </a:lnSpc>
            </a:pPr>
            <a:fld id="{79324980-9D9F-4165-A2E7-A79302103A78}" type="slidenum">
              <a:rPr b="0" lang="ru-RU" sz="1200" spc="-1" strike="noStrike">
                <a:solidFill>
                  <a:srgbClr val="000000"/>
                </a:solidFill>
                <a:uFill>
                  <a:solidFill>
                    <a:srgbClr val="ffffff"/>
                  </a:solidFill>
                </a:uFill>
                <a:latin typeface="+mn-lt"/>
                <a:ea typeface="+mn-ea"/>
              </a:rPr>
              <a:t>&lt;номер&gt;</a:t>
            </a:fld>
            <a:endParaRPr b="0" lang="ru-RU" sz="1400" spc="-1" strike="noStrike">
              <a:solidFill>
                <a:srgbClr val="000000"/>
              </a:solidFill>
              <a:uFill>
                <a:solidFill>
                  <a:srgbClr val="ffffff"/>
                </a:solidFill>
              </a:uFill>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body"/>
          </p:nvPr>
        </p:nvSpPr>
        <p:spPr>
          <a:xfrm>
            <a:off x="685800" y="4343400"/>
            <a:ext cx="5486040" cy="4114440"/>
          </a:xfrm>
          <a:prstGeom prst="rect">
            <a:avLst/>
          </a:prstGeom>
        </p:spPr>
        <p:txBody>
          <a:bodyPr/>
          <a:p>
            <a:r>
              <a:rPr b="0" lang="ru-RU" sz="2000" spc="-1" strike="noStrike">
                <a:solidFill>
                  <a:srgbClr val="000000"/>
                </a:solidFill>
                <a:uFill>
                  <a:solidFill>
                    <a:srgbClr val="ffffff"/>
                  </a:solidFill>
                </a:uFill>
                <a:latin typeface="Arial"/>
              </a:rPr>
              <a:t>Zufar</a:t>
            </a:r>
            <a:endParaRPr b="0" lang="ru-RU" sz="2000" spc="-1" strike="noStrike">
              <a:solidFill>
                <a:srgbClr val="000000"/>
              </a:solidFill>
              <a:uFill>
                <a:solidFill>
                  <a:srgbClr val="ffffff"/>
                </a:solidFill>
              </a:uFill>
              <a:latin typeface="Arial"/>
            </a:endParaRPr>
          </a:p>
        </p:txBody>
      </p:sp>
      <p:sp>
        <p:nvSpPr>
          <p:cNvPr id="523" name="TextShape 2"/>
          <p:cNvSpPr txBox="1"/>
          <p:nvPr/>
        </p:nvSpPr>
        <p:spPr>
          <a:xfrm>
            <a:off x="3884760" y="8685360"/>
            <a:ext cx="2971440" cy="456840"/>
          </a:xfrm>
          <a:prstGeom prst="rect">
            <a:avLst/>
          </a:prstGeom>
          <a:noFill/>
          <a:ln>
            <a:noFill/>
          </a:ln>
        </p:spPr>
        <p:txBody>
          <a:bodyPr anchor="b"/>
          <a:p>
            <a:pPr algn="r">
              <a:lnSpc>
                <a:spcPct val="100000"/>
              </a:lnSpc>
            </a:pPr>
            <a:fld id="{8748E0B3-33EB-43ED-ADB1-8EE59D33C34D}" type="slidenum">
              <a:rPr b="0" lang="ru-RU" sz="1200" spc="-1" strike="noStrike">
                <a:solidFill>
                  <a:srgbClr val="000000"/>
                </a:solidFill>
                <a:uFill>
                  <a:solidFill>
                    <a:srgbClr val="ffffff"/>
                  </a:solidFill>
                </a:uFill>
                <a:latin typeface="+mn-lt"/>
                <a:ea typeface="+mn-ea"/>
              </a:rPr>
              <a:t>&lt;номер&gt;</a:t>
            </a:fld>
            <a:endParaRPr b="0" lang="ru-RU" sz="1400" spc="-1" strike="noStrike">
              <a:solidFill>
                <a:srgbClr val="000000"/>
              </a:solidFill>
              <a:uFill>
                <a:solidFill>
                  <a:srgbClr val="ffffff"/>
                </a:solidFill>
              </a:uFill>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PlaceHolder 1"/>
          <p:cNvSpPr>
            <a:spLocks noGrp="1"/>
          </p:cNvSpPr>
          <p:nvPr>
            <p:ph type="body"/>
          </p:nvPr>
        </p:nvSpPr>
        <p:spPr>
          <a:xfrm>
            <a:off x="685800" y="4343400"/>
            <a:ext cx="5486040" cy="4114440"/>
          </a:xfrm>
          <a:prstGeom prst="rect">
            <a:avLst/>
          </a:prstGeom>
        </p:spPr>
        <p:txBody>
          <a:bodyPr/>
          <a:p>
            <a:r>
              <a:rPr b="0" lang="ru-RU" sz="2000" spc="-1" strike="noStrike">
                <a:solidFill>
                  <a:srgbClr val="000000"/>
                </a:solidFill>
                <a:uFill>
                  <a:solidFill>
                    <a:srgbClr val="ffffff"/>
                  </a:solidFill>
                </a:uFill>
                <a:latin typeface="Arial"/>
              </a:rPr>
              <a:t>Zufar</a:t>
            </a:r>
            <a:endParaRPr b="0" lang="ru-RU" sz="2000" spc="-1" strike="noStrike">
              <a:solidFill>
                <a:srgbClr val="000000"/>
              </a:solidFill>
              <a:uFill>
                <a:solidFill>
                  <a:srgbClr val="ffffff"/>
                </a:solidFill>
              </a:uFill>
              <a:latin typeface="Arial"/>
            </a:endParaRPr>
          </a:p>
        </p:txBody>
      </p:sp>
      <p:sp>
        <p:nvSpPr>
          <p:cNvPr id="525" name="TextShape 2"/>
          <p:cNvSpPr txBox="1"/>
          <p:nvPr/>
        </p:nvSpPr>
        <p:spPr>
          <a:xfrm>
            <a:off x="3884760" y="8685360"/>
            <a:ext cx="2971440" cy="456840"/>
          </a:xfrm>
          <a:prstGeom prst="rect">
            <a:avLst/>
          </a:prstGeom>
          <a:noFill/>
          <a:ln>
            <a:noFill/>
          </a:ln>
        </p:spPr>
        <p:txBody>
          <a:bodyPr anchor="b"/>
          <a:p>
            <a:pPr algn="r">
              <a:lnSpc>
                <a:spcPct val="100000"/>
              </a:lnSpc>
            </a:pPr>
            <a:fld id="{403F7FBE-873E-4835-8890-942BE6D81DB4}" type="slidenum">
              <a:rPr b="0" lang="ru-RU" sz="1200" spc="-1" strike="noStrike">
                <a:solidFill>
                  <a:srgbClr val="000000"/>
                </a:solidFill>
                <a:uFill>
                  <a:solidFill>
                    <a:srgbClr val="ffffff"/>
                  </a:solidFill>
                </a:uFill>
                <a:latin typeface="+mn-lt"/>
                <a:ea typeface="+mn-ea"/>
              </a:rPr>
              <a:t>&lt;номер&gt;</a:t>
            </a:fld>
            <a:endParaRPr b="0" lang="ru-RU" sz="1400" spc="-1" strike="noStrike">
              <a:solidFill>
                <a:srgbClr val="000000"/>
              </a:solidFill>
              <a:uFill>
                <a:solidFill>
                  <a:srgbClr val="ffffff"/>
                </a:solidFill>
              </a:u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body"/>
          </p:nvPr>
        </p:nvSpPr>
        <p:spPr>
          <a:xfrm>
            <a:off x="685800" y="4343400"/>
            <a:ext cx="5484240" cy="4112640"/>
          </a:xfrm>
          <a:prstGeom prst="rect">
            <a:avLst/>
          </a:prstGeom>
        </p:spPr>
        <p:txBody>
          <a:bodyPr lIns="0" rIns="0" tIns="0" bIns="0"/>
          <a:p>
            <a:r>
              <a:rPr b="0" lang="ru-RU" sz="2000" spc="-1" strike="noStrike">
                <a:solidFill>
                  <a:srgbClr val="000000"/>
                </a:solidFill>
                <a:uFill>
                  <a:solidFill>
                    <a:srgbClr val="ffffff"/>
                  </a:solidFill>
                </a:uFill>
                <a:latin typeface="Arial"/>
              </a:rPr>
              <a:t>Rustam</a:t>
            </a:r>
            <a:endParaRPr b="0" lang="ru-RU" sz="2000" spc="-1" strike="noStrike">
              <a:solidFill>
                <a:srgbClr val="000000"/>
              </a:solidFill>
              <a:uFill>
                <a:solidFill>
                  <a:srgbClr val="ffffff"/>
                </a:solidFill>
              </a:uFill>
              <a:latin typeface="Arial"/>
            </a:endParaRPr>
          </a:p>
        </p:txBody>
      </p:sp>
      <p:sp>
        <p:nvSpPr>
          <p:cNvPr id="475" name="CustomShape 2"/>
          <p:cNvSpPr/>
          <p:nvPr/>
        </p:nvSpPr>
        <p:spPr>
          <a:xfrm>
            <a:off x="3884760" y="8685360"/>
            <a:ext cx="2969640" cy="455040"/>
          </a:xfrm>
          <a:prstGeom prst="rect">
            <a:avLst/>
          </a:prstGeom>
          <a:noFill/>
          <a:ln>
            <a:noFill/>
          </a:ln>
        </p:spPr>
        <p:style>
          <a:lnRef idx="0"/>
          <a:fillRef idx="0"/>
          <a:effectRef idx="0"/>
          <a:fontRef idx="minor"/>
        </p:style>
        <p:txBody>
          <a:bodyPr lIns="90000" rIns="90000" tIns="45000" bIns="45000" anchor="b"/>
          <a:p>
            <a:pPr algn="r">
              <a:lnSpc>
                <a:spcPct val="100000"/>
              </a:lnSpc>
            </a:pPr>
            <a:fld id="{BB965965-6D67-411D-B01F-0CF88CF44C52}" type="slidenum">
              <a:rPr b="0" lang="ru-RU" sz="1200" spc="-1" strike="noStrike">
                <a:solidFill>
                  <a:srgbClr val="000000"/>
                </a:solidFill>
                <a:uFill>
                  <a:solidFill>
                    <a:srgbClr val="ffffff"/>
                  </a:solidFill>
                </a:uFill>
                <a:latin typeface="+mn-lt"/>
                <a:ea typeface="+mn-ea"/>
              </a:rPr>
              <a:t>1</a:t>
            </a:fld>
            <a:endParaRPr b="0" lang="ru-RU" sz="18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6.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20.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 Id="rId3" Type="http://schemas.openxmlformats.org/officeDocument/2006/relationships/image" Target="../media/image24.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43" name="PlaceHolder 2"/>
          <p:cNvSpPr>
            <a:spLocks noGrp="1"/>
          </p:cNvSpPr>
          <p:nvPr>
            <p:ph type="body"/>
          </p:nvPr>
        </p:nvSpPr>
        <p:spPr>
          <a:xfrm>
            <a:off x="457200" y="1600200"/>
            <a:ext cx="403812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44" name="PlaceHolder 3"/>
          <p:cNvSpPr>
            <a:spLocks noGrp="1"/>
          </p:cNvSpPr>
          <p:nvPr>
            <p:ph type="body"/>
          </p:nvPr>
        </p:nvSpPr>
        <p:spPr>
          <a:xfrm>
            <a:off x="457200" y="3964320"/>
            <a:ext cx="403812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46" name="PlaceHolder 2"/>
          <p:cNvSpPr>
            <a:spLocks noGrp="1"/>
          </p:cNvSpPr>
          <p:nvPr>
            <p:ph type="body"/>
          </p:nvPr>
        </p:nvSpPr>
        <p:spPr>
          <a:xfrm>
            <a:off x="45720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47" name="PlaceHolder 3"/>
          <p:cNvSpPr>
            <a:spLocks noGrp="1"/>
          </p:cNvSpPr>
          <p:nvPr>
            <p:ph type="body"/>
          </p:nvPr>
        </p:nvSpPr>
        <p:spPr>
          <a:xfrm>
            <a:off x="252648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48" name="PlaceHolder 4"/>
          <p:cNvSpPr>
            <a:spLocks noGrp="1"/>
          </p:cNvSpPr>
          <p:nvPr>
            <p:ph type="body"/>
          </p:nvPr>
        </p:nvSpPr>
        <p:spPr>
          <a:xfrm>
            <a:off x="2526480" y="396432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49" name="PlaceHolder 5"/>
          <p:cNvSpPr>
            <a:spLocks noGrp="1"/>
          </p:cNvSpPr>
          <p:nvPr>
            <p:ph type="body"/>
          </p:nvPr>
        </p:nvSpPr>
        <p:spPr>
          <a:xfrm>
            <a:off x="457200" y="396432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51" name="PlaceHolder 2"/>
          <p:cNvSpPr>
            <a:spLocks noGrp="1"/>
          </p:cNvSpPr>
          <p:nvPr>
            <p:ph type="body"/>
          </p:nvPr>
        </p:nvSpPr>
        <p:spPr>
          <a:xfrm>
            <a:off x="457200" y="1600200"/>
            <a:ext cx="403812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52" name="PlaceHolder 3"/>
          <p:cNvSpPr>
            <a:spLocks noGrp="1"/>
          </p:cNvSpPr>
          <p:nvPr>
            <p:ph type="body"/>
          </p:nvPr>
        </p:nvSpPr>
        <p:spPr>
          <a:xfrm>
            <a:off x="457200" y="1600200"/>
            <a:ext cx="403812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pic>
        <p:nvPicPr>
          <p:cNvPr id="53" name="" descr=""/>
          <p:cNvPicPr/>
          <p:nvPr/>
        </p:nvPicPr>
        <p:blipFill>
          <a:blip r:embed="rId2"/>
          <a:stretch/>
        </p:blipFill>
        <p:spPr>
          <a:xfrm>
            <a:off x="456840" y="2251800"/>
            <a:ext cx="4038120" cy="3221640"/>
          </a:xfrm>
          <a:prstGeom prst="rect">
            <a:avLst/>
          </a:prstGeom>
          <a:ln>
            <a:noFill/>
          </a:ln>
        </p:spPr>
      </p:pic>
      <p:pic>
        <p:nvPicPr>
          <p:cNvPr id="54" name="" descr=""/>
          <p:cNvPicPr/>
          <p:nvPr/>
        </p:nvPicPr>
        <p:blipFill>
          <a:blip r:embed="rId3"/>
          <a:stretch/>
        </p:blipFill>
        <p:spPr>
          <a:xfrm>
            <a:off x="456840" y="2251800"/>
            <a:ext cx="4038120" cy="322164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74" name="PlaceHolder 2"/>
          <p:cNvSpPr>
            <a:spLocks noGrp="1"/>
          </p:cNvSpPr>
          <p:nvPr>
            <p:ph type="subTitle"/>
          </p:nvPr>
        </p:nvSpPr>
        <p:spPr>
          <a:xfrm>
            <a:off x="457200" y="1600200"/>
            <a:ext cx="4038120" cy="4525560"/>
          </a:xfrm>
          <a:prstGeom prst="rect">
            <a:avLst/>
          </a:prstGeom>
        </p:spPr>
        <p:txBody>
          <a:bodyPr lIns="0" rIns="0" tIns="0" bIns="0" anchor="ctr"/>
          <a:p>
            <a:pPr algn="ctr"/>
            <a:endParaRPr b="0" lang="ru-RU"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76" name="PlaceHolder 2"/>
          <p:cNvSpPr>
            <a:spLocks noGrp="1"/>
          </p:cNvSpPr>
          <p:nvPr>
            <p:ph type="body"/>
          </p:nvPr>
        </p:nvSpPr>
        <p:spPr>
          <a:xfrm>
            <a:off x="457200" y="1600200"/>
            <a:ext cx="403812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78" name="PlaceHolder 2"/>
          <p:cNvSpPr>
            <a:spLocks noGrp="1"/>
          </p:cNvSpPr>
          <p:nvPr>
            <p:ph type="body"/>
          </p:nvPr>
        </p:nvSpPr>
        <p:spPr>
          <a:xfrm>
            <a:off x="457200" y="1600200"/>
            <a:ext cx="197028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79" name="PlaceHolder 3"/>
          <p:cNvSpPr>
            <a:spLocks noGrp="1"/>
          </p:cNvSpPr>
          <p:nvPr>
            <p:ph type="body"/>
          </p:nvPr>
        </p:nvSpPr>
        <p:spPr>
          <a:xfrm>
            <a:off x="2526480" y="1600200"/>
            <a:ext cx="197028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1" name="PlaceHolder 1"/>
          <p:cNvSpPr>
            <a:spLocks noGrp="1"/>
          </p:cNvSpPr>
          <p:nvPr>
            <p:ph type="subTitle"/>
          </p:nvPr>
        </p:nvSpPr>
        <p:spPr>
          <a:xfrm>
            <a:off x="457200" y="274680"/>
            <a:ext cx="8229240" cy="2604600"/>
          </a:xfrm>
          <a:prstGeom prst="rect">
            <a:avLst/>
          </a:prstGeom>
        </p:spPr>
        <p:txBody>
          <a:bodyPr lIns="0" rIns="0" tIns="0" bIns="0" anchor="ctr"/>
          <a:p>
            <a:pPr algn="ctr"/>
            <a:endParaRPr b="0" lang="ru-RU"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83" name="PlaceHolder 2"/>
          <p:cNvSpPr>
            <a:spLocks noGrp="1"/>
          </p:cNvSpPr>
          <p:nvPr>
            <p:ph type="body"/>
          </p:nvPr>
        </p:nvSpPr>
        <p:spPr>
          <a:xfrm>
            <a:off x="45720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84" name="PlaceHolder 3"/>
          <p:cNvSpPr>
            <a:spLocks noGrp="1"/>
          </p:cNvSpPr>
          <p:nvPr>
            <p:ph type="body"/>
          </p:nvPr>
        </p:nvSpPr>
        <p:spPr>
          <a:xfrm>
            <a:off x="457200" y="396432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85" name="PlaceHolder 4"/>
          <p:cNvSpPr>
            <a:spLocks noGrp="1"/>
          </p:cNvSpPr>
          <p:nvPr>
            <p:ph type="body"/>
          </p:nvPr>
        </p:nvSpPr>
        <p:spPr>
          <a:xfrm>
            <a:off x="2526480" y="1600200"/>
            <a:ext cx="197028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22" name="PlaceHolder 2"/>
          <p:cNvSpPr>
            <a:spLocks noGrp="1"/>
          </p:cNvSpPr>
          <p:nvPr>
            <p:ph type="subTitle"/>
          </p:nvPr>
        </p:nvSpPr>
        <p:spPr>
          <a:xfrm>
            <a:off x="457200" y="1600200"/>
            <a:ext cx="4038120" cy="4525560"/>
          </a:xfrm>
          <a:prstGeom prst="rect">
            <a:avLst/>
          </a:prstGeom>
        </p:spPr>
        <p:txBody>
          <a:bodyPr lIns="0" rIns="0" tIns="0" bIns="0" anchor="ctr"/>
          <a:p>
            <a:pPr algn="ctr"/>
            <a:endParaRPr b="0" lang="ru-RU"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87" name="PlaceHolder 2"/>
          <p:cNvSpPr>
            <a:spLocks noGrp="1"/>
          </p:cNvSpPr>
          <p:nvPr>
            <p:ph type="body"/>
          </p:nvPr>
        </p:nvSpPr>
        <p:spPr>
          <a:xfrm>
            <a:off x="457200" y="1600200"/>
            <a:ext cx="197028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88" name="PlaceHolder 3"/>
          <p:cNvSpPr>
            <a:spLocks noGrp="1"/>
          </p:cNvSpPr>
          <p:nvPr>
            <p:ph type="body"/>
          </p:nvPr>
        </p:nvSpPr>
        <p:spPr>
          <a:xfrm>
            <a:off x="252648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89" name="PlaceHolder 4"/>
          <p:cNvSpPr>
            <a:spLocks noGrp="1"/>
          </p:cNvSpPr>
          <p:nvPr>
            <p:ph type="body"/>
          </p:nvPr>
        </p:nvSpPr>
        <p:spPr>
          <a:xfrm>
            <a:off x="2526480" y="396432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91" name="PlaceHolder 2"/>
          <p:cNvSpPr>
            <a:spLocks noGrp="1"/>
          </p:cNvSpPr>
          <p:nvPr>
            <p:ph type="body"/>
          </p:nvPr>
        </p:nvSpPr>
        <p:spPr>
          <a:xfrm>
            <a:off x="45720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92" name="PlaceHolder 3"/>
          <p:cNvSpPr>
            <a:spLocks noGrp="1"/>
          </p:cNvSpPr>
          <p:nvPr>
            <p:ph type="body"/>
          </p:nvPr>
        </p:nvSpPr>
        <p:spPr>
          <a:xfrm>
            <a:off x="252648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93" name="PlaceHolder 4"/>
          <p:cNvSpPr>
            <a:spLocks noGrp="1"/>
          </p:cNvSpPr>
          <p:nvPr>
            <p:ph type="body"/>
          </p:nvPr>
        </p:nvSpPr>
        <p:spPr>
          <a:xfrm>
            <a:off x="457200" y="3964320"/>
            <a:ext cx="403812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95" name="PlaceHolder 2"/>
          <p:cNvSpPr>
            <a:spLocks noGrp="1"/>
          </p:cNvSpPr>
          <p:nvPr>
            <p:ph type="body"/>
          </p:nvPr>
        </p:nvSpPr>
        <p:spPr>
          <a:xfrm>
            <a:off x="457200" y="1600200"/>
            <a:ext cx="403812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96" name="PlaceHolder 3"/>
          <p:cNvSpPr>
            <a:spLocks noGrp="1"/>
          </p:cNvSpPr>
          <p:nvPr>
            <p:ph type="body"/>
          </p:nvPr>
        </p:nvSpPr>
        <p:spPr>
          <a:xfrm>
            <a:off x="457200" y="3964320"/>
            <a:ext cx="403812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98" name="PlaceHolder 2"/>
          <p:cNvSpPr>
            <a:spLocks noGrp="1"/>
          </p:cNvSpPr>
          <p:nvPr>
            <p:ph type="body"/>
          </p:nvPr>
        </p:nvSpPr>
        <p:spPr>
          <a:xfrm>
            <a:off x="45720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99" name="PlaceHolder 3"/>
          <p:cNvSpPr>
            <a:spLocks noGrp="1"/>
          </p:cNvSpPr>
          <p:nvPr>
            <p:ph type="body"/>
          </p:nvPr>
        </p:nvSpPr>
        <p:spPr>
          <a:xfrm>
            <a:off x="252648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100" name="PlaceHolder 4"/>
          <p:cNvSpPr>
            <a:spLocks noGrp="1"/>
          </p:cNvSpPr>
          <p:nvPr>
            <p:ph type="body"/>
          </p:nvPr>
        </p:nvSpPr>
        <p:spPr>
          <a:xfrm>
            <a:off x="2526480" y="396432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101" name="PlaceHolder 5"/>
          <p:cNvSpPr>
            <a:spLocks noGrp="1"/>
          </p:cNvSpPr>
          <p:nvPr>
            <p:ph type="body"/>
          </p:nvPr>
        </p:nvSpPr>
        <p:spPr>
          <a:xfrm>
            <a:off x="457200" y="396432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103" name="PlaceHolder 2"/>
          <p:cNvSpPr>
            <a:spLocks noGrp="1"/>
          </p:cNvSpPr>
          <p:nvPr>
            <p:ph type="body"/>
          </p:nvPr>
        </p:nvSpPr>
        <p:spPr>
          <a:xfrm>
            <a:off x="457200" y="1600200"/>
            <a:ext cx="403812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104" name="PlaceHolder 3"/>
          <p:cNvSpPr>
            <a:spLocks noGrp="1"/>
          </p:cNvSpPr>
          <p:nvPr>
            <p:ph type="body"/>
          </p:nvPr>
        </p:nvSpPr>
        <p:spPr>
          <a:xfrm>
            <a:off x="457200" y="1600200"/>
            <a:ext cx="403812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pic>
        <p:nvPicPr>
          <p:cNvPr id="105" name="" descr=""/>
          <p:cNvPicPr/>
          <p:nvPr/>
        </p:nvPicPr>
        <p:blipFill>
          <a:blip r:embed="rId2"/>
          <a:stretch/>
        </p:blipFill>
        <p:spPr>
          <a:xfrm>
            <a:off x="456840" y="2251800"/>
            <a:ext cx="4038120" cy="3221640"/>
          </a:xfrm>
          <a:prstGeom prst="rect">
            <a:avLst/>
          </a:prstGeom>
          <a:ln>
            <a:noFill/>
          </a:ln>
        </p:spPr>
      </p:pic>
      <p:pic>
        <p:nvPicPr>
          <p:cNvPr id="106" name="" descr=""/>
          <p:cNvPicPr/>
          <p:nvPr/>
        </p:nvPicPr>
        <p:blipFill>
          <a:blip r:embed="rId3"/>
          <a:stretch/>
        </p:blipFill>
        <p:spPr>
          <a:xfrm>
            <a:off x="456840" y="2251800"/>
            <a:ext cx="4038120" cy="322164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126" name="PlaceHolder 2"/>
          <p:cNvSpPr>
            <a:spLocks noGrp="1"/>
          </p:cNvSpPr>
          <p:nvPr>
            <p:ph type="subTitle"/>
          </p:nvPr>
        </p:nvSpPr>
        <p:spPr>
          <a:xfrm>
            <a:off x="457200" y="1600200"/>
            <a:ext cx="4038120" cy="4525560"/>
          </a:xfrm>
          <a:prstGeom prst="rect">
            <a:avLst/>
          </a:prstGeom>
        </p:spPr>
        <p:txBody>
          <a:bodyPr lIns="0" rIns="0" tIns="0" bIns="0" anchor="ctr"/>
          <a:p>
            <a:pPr algn="ctr"/>
            <a:endParaRPr b="0" lang="ru-RU"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128" name="PlaceHolder 2"/>
          <p:cNvSpPr>
            <a:spLocks noGrp="1"/>
          </p:cNvSpPr>
          <p:nvPr>
            <p:ph type="body"/>
          </p:nvPr>
        </p:nvSpPr>
        <p:spPr>
          <a:xfrm>
            <a:off x="457200" y="1600200"/>
            <a:ext cx="403812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130" name="PlaceHolder 2"/>
          <p:cNvSpPr>
            <a:spLocks noGrp="1"/>
          </p:cNvSpPr>
          <p:nvPr>
            <p:ph type="body"/>
          </p:nvPr>
        </p:nvSpPr>
        <p:spPr>
          <a:xfrm>
            <a:off x="457200" y="1600200"/>
            <a:ext cx="197028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131" name="PlaceHolder 3"/>
          <p:cNvSpPr>
            <a:spLocks noGrp="1"/>
          </p:cNvSpPr>
          <p:nvPr>
            <p:ph type="body"/>
          </p:nvPr>
        </p:nvSpPr>
        <p:spPr>
          <a:xfrm>
            <a:off x="2526480" y="1600200"/>
            <a:ext cx="197028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24" name="PlaceHolder 2"/>
          <p:cNvSpPr>
            <a:spLocks noGrp="1"/>
          </p:cNvSpPr>
          <p:nvPr>
            <p:ph type="body"/>
          </p:nvPr>
        </p:nvSpPr>
        <p:spPr>
          <a:xfrm>
            <a:off x="457200" y="1600200"/>
            <a:ext cx="403812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3" name="PlaceHolder 1"/>
          <p:cNvSpPr>
            <a:spLocks noGrp="1"/>
          </p:cNvSpPr>
          <p:nvPr>
            <p:ph type="subTitle"/>
          </p:nvPr>
        </p:nvSpPr>
        <p:spPr>
          <a:xfrm>
            <a:off x="457200" y="274680"/>
            <a:ext cx="8229240" cy="2604600"/>
          </a:xfrm>
          <a:prstGeom prst="rect">
            <a:avLst/>
          </a:prstGeom>
        </p:spPr>
        <p:txBody>
          <a:bodyPr lIns="0" rIns="0" tIns="0" bIns="0" anchor="ctr"/>
          <a:p>
            <a:pPr algn="ctr"/>
            <a:endParaRPr b="0" lang="ru-RU"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135" name="PlaceHolder 2"/>
          <p:cNvSpPr>
            <a:spLocks noGrp="1"/>
          </p:cNvSpPr>
          <p:nvPr>
            <p:ph type="body"/>
          </p:nvPr>
        </p:nvSpPr>
        <p:spPr>
          <a:xfrm>
            <a:off x="45720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136" name="PlaceHolder 3"/>
          <p:cNvSpPr>
            <a:spLocks noGrp="1"/>
          </p:cNvSpPr>
          <p:nvPr>
            <p:ph type="body"/>
          </p:nvPr>
        </p:nvSpPr>
        <p:spPr>
          <a:xfrm>
            <a:off x="457200" y="396432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137" name="PlaceHolder 4"/>
          <p:cNvSpPr>
            <a:spLocks noGrp="1"/>
          </p:cNvSpPr>
          <p:nvPr>
            <p:ph type="body"/>
          </p:nvPr>
        </p:nvSpPr>
        <p:spPr>
          <a:xfrm>
            <a:off x="2526480" y="1600200"/>
            <a:ext cx="197028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139" name="PlaceHolder 2"/>
          <p:cNvSpPr>
            <a:spLocks noGrp="1"/>
          </p:cNvSpPr>
          <p:nvPr>
            <p:ph type="body"/>
          </p:nvPr>
        </p:nvSpPr>
        <p:spPr>
          <a:xfrm>
            <a:off x="457200" y="1600200"/>
            <a:ext cx="197028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140" name="PlaceHolder 3"/>
          <p:cNvSpPr>
            <a:spLocks noGrp="1"/>
          </p:cNvSpPr>
          <p:nvPr>
            <p:ph type="body"/>
          </p:nvPr>
        </p:nvSpPr>
        <p:spPr>
          <a:xfrm>
            <a:off x="252648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141" name="PlaceHolder 4"/>
          <p:cNvSpPr>
            <a:spLocks noGrp="1"/>
          </p:cNvSpPr>
          <p:nvPr>
            <p:ph type="body"/>
          </p:nvPr>
        </p:nvSpPr>
        <p:spPr>
          <a:xfrm>
            <a:off x="2526480" y="396432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143" name="PlaceHolder 2"/>
          <p:cNvSpPr>
            <a:spLocks noGrp="1"/>
          </p:cNvSpPr>
          <p:nvPr>
            <p:ph type="body"/>
          </p:nvPr>
        </p:nvSpPr>
        <p:spPr>
          <a:xfrm>
            <a:off x="45720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144" name="PlaceHolder 3"/>
          <p:cNvSpPr>
            <a:spLocks noGrp="1"/>
          </p:cNvSpPr>
          <p:nvPr>
            <p:ph type="body"/>
          </p:nvPr>
        </p:nvSpPr>
        <p:spPr>
          <a:xfrm>
            <a:off x="252648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145" name="PlaceHolder 4"/>
          <p:cNvSpPr>
            <a:spLocks noGrp="1"/>
          </p:cNvSpPr>
          <p:nvPr>
            <p:ph type="body"/>
          </p:nvPr>
        </p:nvSpPr>
        <p:spPr>
          <a:xfrm>
            <a:off x="457200" y="3964320"/>
            <a:ext cx="403812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147" name="PlaceHolder 2"/>
          <p:cNvSpPr>
            <a:spLocks noGrp="1"/>
          </p:cNvSpPr>
          <p:nvPr>
            <p:ph type="body"/>
          </p:nvPr>
        </p:nvSpPr>
        <p:spPr>
          <a:xfrm>
            <a:off x="457200" y="1600200"/>
            <a:ext cx="403812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148" name="PlaceHolder 3"/>
          <p:cNvSpPr>
            <a:spLocks noGrp="1"/>
          </p:cNvSpPr>
          <p:nvPr>
            <p:ph type="body"/>
          </p:nvPr>
        </p:nvSpPr>
        <p:spPr>
          <a:xfrm>
            <a:off x="457200" y="3964320"/>
            <a:ext cx="403812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150" name="PlaceHolder 2"/>
          <p:cNvSpPr>
            <a:spLocks noGrp="1"/>
          </p:cNvSpPr>
          <p:nvPr>
            <p:ph type="body"/>
          </p:nvPr>
        </p:nvSpPr>
        <p:spPr>
          <a:xfrm>
            <a:off x="45720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151" name="PlaceHolder 3"/>
          <p:cNvSpPr>
            <a:spLocks noGrp="1"/>
          </p:cNvSpPr>
          <p:nvPr>
            <p:ph type="body"/>
          </p:nvPr>
        </p:nvSpPr>
        <p:spPr>
          <a:xfrm>
            <a:off x="252648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152" name="PlaceHolder 4"/>
          <p:cNvSpPr>
            <a:spLocks noGrp="1"/>
          </p:cNvSpPr>
          <p:nvPr>
            <p:ph type="body"/>
          </p:nvPr>
        </p:nvSpPr>
        <p:spPr>
          <a:xfrm>
            <a:off x="2526480" y="396432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153" name="PlaceHolder 5"/>
          <p:cNvSpPr>
            <a:spLocks noGrp="1"/>
          </p:cNvSpPr>
          <p:nvPr>
            <p:ph type="body"/>
          </p:nvPr>
        </p:nvSpPr>
        <p:spPr>
          <a:xfrm>
            <a:off x="457200" y="396432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155" name="PlaceHolder 2"/>
          <p:cNvSpPr>
            <a:spLocks noGrp="1"/>
          </p:cNvSpPr>
          <p:nvPr>
            <p:ph type="body"/>
          </p:nvPr>
        </p:nvSpPr>
        <p:spPr>
          <a:xfrm>
            <a:off x="457200" y="1600200"/>
            <a:ext cx="403812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156" name="PlaceHolder 3"/>
          <p:cNvSpPr>
            <a:spLocks noGrp="1"/>
          </p:cNvSpPr>
          <p:nvPr>
            <p:ph type="body"/>
          </p:nvPr>
        </p:nvSpPr>
        <p:spPr>
          <a:xfrm>
            <a:off x="457200" y="1600200"/>
            <a:ext cx="403812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pic>
        <p:nvPicPr>
          <p:cNvPr id="157" name="" descr=""/>
          <p:cNvPicPr/>
          <p:nvPr/>
        </p:nvPicPr>
        <p:blipFill>
          <a:blip r:embed="rId2"/>
          <a:stretch/>
        </p:blipFill>
        <p:spPr>
          <a:xfrm>
            <a:off x="456840" y="2251800"/>
            <a:ext cx="4038120" cy="3221640"/>
          </a:xfrm>
          <a:prstGeom prst="rect">
            <a:avLst/>
          </a:prstGeom>
          <a:ln>
            <a:noFill/>
          </a:ln>
        </p:spPr>
      </p:pic>
      <p:pic>
        <p:nvPicPr>
          <p:cNvPr id="158" name="" descr=""/>
          <p:cNvPicPr/>
          <p:nvPr/>
        </p:nvPicPr>
        <p:blipFill>
          <a:blip r:embed="rId3"/>
          <a:stretch/>
        </p:blipFill>
        <p:spPr>
          <a:xfrm>
            <a:off x="456840" y="2251800"/>
            <a:ext cx="4038120" cy="322164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179" name="PlaceHolder 2"/>
          <p:cNvSpPr>
            <a:spLocks noGrp="1"/>
          </p:cNvSpPr>
          <p:nvPr>
            <p:ph type="subTitle"/>
          </p:nvPr>
        </p:nvSpPr>
        <p:spPr>
          <a:xfrm>
            <a:off x="457200" y="1600200"/>
            <a:ext cx="4038120" cy="4525560"/>
          </a:xfrm>
          <a:prstGeom prst="rect">
            <a:avLst/>
          </a:prstGeom>
        </p:spPr>
        <p:txBody>
          <a:bodyPr lIns="0" rIns="0" tIns="0" bIns="0" anchor="ctr"/>
          <a:p>
            <a:pPr algn="ctr"/>
            <a:endParaRPr b="0" lang="ru-RU"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181" name="PlaceHolder 2"/>
          <p:cNvSpPr>
            <a:spLocks noGrp="1"/>
          </p:cNvSpPr>
          <p:nvPr>
            <p:ph type="body"/>
          </p:nvPr>
        </p:nvSpPr>
        <p:spPr>
          <a:xfrm>
            <a:off x="457200" y="1600200"/>
            <a:ext cx="403812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26" name="PlaceHolder 2"/>
          <p:cNvSpPr>
            <a:spLocks noGrp="1"/>
          </p:cNvSpPr>
          <p:nvPr>
            <p:ph type="body"/>
          </p:nvPr>
        </p:nvSpPr>
        <p:spPr>
          <a:xfrm>
            <a:off x="457200" y="1600200"/>
            <a:ext cx="197028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27" name="PlaceHolder 3"/>
          <p:cNvSpPr>
            <a:spLocks noGrp="1"/>
          </p:cNvSpPr>
          <p:nvPr>
            <p:ph type="body"/>
          </p:nvPr>
        </p:nvSpPr>
        <p:spPr>
          <a:xfrm>
            <a:off x="2526480" y="1600200"/>
            <a:ext cx="197028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183" name="PlaceHolder 2"/>
          <p:cNvSpPr>
            <a:spLocks noGrp="1"/>
          </p:cNvSpPr>
          <p:nvPr>
            <p:ph type="body"/>
          </p:nvPr>
        </p:nvSpPr>
        <p:spPr>
          <a:xfrm>
            <a:off x="457200" y="1600200"/>
            <a:ext cx="197028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184" name="PlaceHolder 3"/>
          <p:cNvSpPr>
            <a:spLocks noGrp="1"/>
          </p:cNvSpPr>
          <p:nvPr>
            <p:ph type="body"/>
          </p:nvPr>
        </p:nvSpPr>
        <p:spPr>
          <a:xfrm>
            <a:off x="2526480" y="1600200"/>
            <a:ext cx="197028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6" name="PlaceHolder 1"/>
          <p:cNvSpPr>
            <a:spLocks noGrp="1"/>
          </p:cNvSpPr>
          <p:nvPr>
            <p:ph type="subTitle"/>
          </p:nvPr>
        </p:nvSpPr>
        <p:spPr>
          <a:xfrm>
            <a:off x="457200" y="274680"/>
            <a:ext cx="8229240" cy="2604600"/>
          </a:xfrm>
          <a:prstGeom prst="rect">
            <a:avLst/>
          </a:prstGeom>
        </p:spPr>
        <p:txBody>
          <a:bodyPr lIns="0" rIns="0" tIns="0" bIns="0" anchor="ctr"/>
          <a:p>
            <a:pPr algn="ctr"/>
            <a:endParaRPr b="0" lang="ru-RU"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188" name="PlaceHolder 2"/>
          <p:cNvSpPr>
            <a:spLocks noGrp="1"/>
          </p:cNvSpPr>
          <p:nvPr>
            <p:ph type="body"/>
          </p:nvPr>
        </p:nvSpPr>
        <p:spPr>
          <a:xfrm>
            <a:off x="45720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189" name="PlaceHolder 3"/>
          <p:cNvSpPr>
            <a:spLocks noGrp="1"/>
          </p:cNvSpPr>
          <p:nvPr>
            <p:ph type="body"/>
          </p:nvPr>
        </p:nvSpPr>
        <p:spPr>
          <a:xfrm>
            <a:off x="457200" y="396432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190" name="PlaceHolder 4"/>
          <p:cNvSpPr>
            <a:spLocks noGrp="1"/>
          </p:cNvSpPr>
          <p:nvPr>
            <p:ph type="body"/>
          </p:nvPr>
        </p:nvSpPr>
        <p:spPr>
          <a:xfrm>
            <a:off x="2526480" y="1600200"/>
            <a:ext cx="197028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192" name="PlaceHolder 2"/>
          <p:cNvSpPr>
            <a:spLocks noGrp="1"/>
          </p:cNvSpPr>
          <p:nvPr>
            <p:ph type="body"/>
          </p:nvPr>
        </p:nvSpPr>
        <p:spPr>
          <a:xfrm>
            <a:off x="457200" y="1600200"/>
            <a:ext cx="197028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193" name="PlaceHolder 3"/>
          <p:cNvSpPr>
            <a:spLocks noGrp="1"/>
          </p:cNvSpPr>
          <p:nvPr>
            <p:ph type="body"/>
          </p:nvPr>
        </p:nvSpPr>
        <p:spPr>
          <a:xfrm>
            <a:off x="252648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194" name="PlaceHolder 4"/>
          <p:cNvSpPr>
            <a:spLocks noGrp="1"/>
          </p:cNvSpPr>
          <p:nvPr>
            <p:ph type="body"/>
          </p:nvPr>
        </p:nvSpPr>
        <p:spPr>
          <a:xfrm>
            <a:off x="2526480" y="396432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196" name="PlaceHolder 2"/>
          <p:cNvSpPr>
            <a:spLocks noGrp="1"/>
          </p:cNvSpPr>
          <p:nvPr>
            <p:ph type="body"/>
          </p:nvPr>
        </p:nvSpPr>
        <p:spPr>
          <a:xfrm>
            <a:off x="45720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197" name="PlaceHolder 3"/>
          <p:cNvSpPr>
            <a:spLocks noGrp="1"/>
          </p:cNvSpPr>
          <p:nvPr>
            <p:ph type="body"/>
          </p:nvPr>
        </p:nvSpPr>
        <p:spPr>
          <a:xfrm>
            <a:off x="252648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198" name="PlaceHolder 4"/>
          <p:cNvSpPr>
            <a:spLocks noGrp="1"/>
          </p:cNvSpPr>
          <p:nvPr>
            <p:ph type="body"/>
          </p:nvPr>
        </p:nvSpPr>
        <p:spPr>
          <a:xfrm>
            <a:off x="457200" y="3964320"/>
            <a:ext cx="403812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200" name="PlaceHolder 2"/>
          <p:cNvSpPr>
            <a:spLocks noGrp="1"/>
          </p:cNvSpPr>
          <p:nvPr>
            <p:ph type="body"/>
          </p:nvPr>
        </p:nvSpPr>
        <p:spPr>
          <a:xfrm>
            <a:off x="457200" y="1600200"/>
            <a:ext cx="403812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201" name="PlaceHolder 3"/>
          <p:cNvSpPr>
            <a:spLocks noGrp="1"/>
          </p:cNvSpPr>
          <p:nvPr>
            <p:ph type="body"/>
          </p:nvPr>
        </p:nvSpPr>
        <p:spPr>
          <a:xfrm>
            <a:off x="457200" y="3964320"/>
            <a:ext cx="403812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203" name="PlaceHolder 2"/>
          <p:cNvSpPr>
            <a:spLocks noGrp="1"/>
          </p:cNvSpPr>
          <p:nvPr>
            <p:ph type="body"/>
          </p:nvPr>
        </p:nvSpPr>
        <p:spPr>
          <a:xfrm>
            <a:off x="45720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204" name="PlaceHolder 3"/>
          <p:cNvSpPr>
            <a:spLocks noGrp="1"/>
          </p:cNvSpPr>
          <p:nvPr>
            <p:ph type="body"/>
          </p:nvPr>
        </p:nvSpPr>
        <p:spPr>
          <a:xfrm>
            <a:off x="252648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205" name="PlaceHolder 4"/>
          <p:cNvSpPr>
            <a:spLocks noGrp="1"/>
          </p:cNvSpPr>
          <p:nvPr>
            <p:ph type="body"/>
          </p:nvPr>
        </p:nvSpPr>
        <p:spPr>
          <a:xfrm>
            <a:off x="2526480" y="396432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206" name="PlaceHolder 5"/>
          <p:cNvSpPr>
            <a:spLocks noGrp="1"/>
          </p:cNvSpPr>
          <p:nvPr>
            <p:ph type="body"/>
          </p:nvPr>
        </p:nvSpPr>
        <p:spPr>
          <a:xfrm>
            <a:off x="457200" y="396432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208" name="PlaceHolder 2"/>
          <p:cNvSpPr>
            <a:spLocks noGrp="1"/>
          </p:cNvSpPr>
          <p:nvPr>
            <p:ph type="body"/>
          </p:nvPr>
        </p:nvSpPr>
        <p:spPr>
          <a:xfrm>
            <a:off x="457200" y="1600200"/>
            <a:ext cx="403812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209" name="PlaceHolder 3"/>
          <p:cNvSpPr>
            <a:spLocks noGrp="1"/>
          </p:cNvSpPr>
          <p:nvPr>
            <p:ph type="body"/>
          </p:nvPr>
        </p:nvSpPr>
        <p:spPr>
          <a:xfrm>
            <a:off x="457200" y="1600200"/>
            <a:ext cx="403812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pic>
        <p:nvPicPr>
          <p:cNvPr id="210" name="" descr=""/>
          <p:cNvPicPr/>
          <p:nvPr/>
        </p:nvPicPr>
        <p:blipFill>
          <a:blip r:embed="rId2"/>
          <a:stretch/>
        </p:blipFill>
        <p:spPr>
          <a:xfrm>
            <a:off x="456840" y="2251800"/>
            <a:ext cx="4038120" cy="3221640"/>
          </a:xfrm>
          <a:prstGeom prst="rect">
            <a:avLst/>
          </a:prstGeom>
          <a:ln>
            <a:noFill/>
          </a:ln>
        </p:spPr>
      </p:pic>
      <p:pic>
        <p:nvPicPr>
          <p:cNvPr id="211" name="" descr=""/>
          <p:cNvPicPr/>
          <p:nvPr/>
        </p:nvPicPr>
        <p:blipFill>
          <a:blip r:embed="rId3"/>
          <a:stretch/>
        </p:blipFill>
        <p:spPr>
          <a:xfrm>
            <a:off x="456840" y="2251800"/>
            <a:ext cx="4038120" cy="322164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231" name="PlaceHolder 2"/>
          <p:cNvSpPr>
            <a:spLocks noGrp="1"/>
          </p:cNvSpPr>
          <p:nvPr>
            <p:ph type="subTitle"/>
          </p:nvPr>
        </p:nvSpPr>
        <p:spPr>
          <a:xfrm>
            <a:off x="457200" y="1600200"/>
            <a:ext cx="4038120" cy="4525560"/>
          </a:xfrm>
          <a:prstGeom prst="rect">
            <a:avLst/>
          </a:prstGeom>
        </p:spPr>
        <p:txBody>
          <a:bodyPr lIns="0" rIns="0" tIns="0" bIns="0" anchor="ctr"/>
          <a:p>
            <a:pPr algn="ctr"/>
            <a:endParaRPr b="0" lang="ru-RU"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233" name="PlaceHolder 2"/>
          <p:cNvSpPr>
            <a:spLocks noGrp="1"/>
          </p:cNvSpPr>
          <p:nvPr>
            <p:ph type="body"/>
          </p:nvPr>
        </p:nvSpPr>
        <p:spPr>
          <a:xfrm>
            <a:off x="457200" y="1600200"/>
            <a:ext cx="403812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235" name="PlaceHolder 2"/>
          <p:cNvSpPr>
            <a:spLocks noGrp="1"/>
          </p:cNvSpPr>
          <p:nvPr>
            <p:ph type="body"/>
          </p:nvPr>
        </p:nvSpPr>
        <p:spPr>
          <a:xfrm>
            <a:off x="457200" y="1600200"/>
            <a:ext cx="197028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236" name="PlaceHolder 3"/>
          <p:cNvSpPr>
            <a:spLocks noGrp="1"/>
          </p:cNvSpPr>
          <p:nvPr>
            <p:ph type="body"/>
          </p:nvPr>
        </p:nvSpPr>
        <p:spPr>
          <a:xfrm>
            <a:off x="2526480" y="1600200"/>
            <a:ext cx="197028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457200" y="274680"/>
            <a:ext cx="8229240" cy="2604600"/>
          </a:xfrm>
          <a:prstGeom prst="rect">
            <a:avLst/>
          </a:prstGeom>
        </p:spPr>
        <p:txBody>
          <a:bodyPr lIns="0" rIns="0" tIns="0" bIns="0" anchor="ctr"/>
          <a:p>
            <a:pPr algn="ctr"/>
            <a:endParaRPr b="0" lang="ru-RU"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240" name="PlaceHolder 2"/>
          <p:cNvSpPr>
            <a:spLocks noGrp="1"/>
          </p:cNvSpPr>
          <p:nvPr>
            <p:ph type="body"/>
          </p:nvPr>
        </p:nvSpPr>
        <p:spPr>
          <a:xfrm>
            <a:off x="45720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241" name="PlaceHolder 3"/>
          <p:cNvSpPr>
            <a:spLocks noGrp="1"/>
          </p:cNvSpPr>
          <p:nvPr>
            <p:ph type="body"/>
          </p:nvPr>
        </p:nvSpPr>
        <p:spPr>
          <a:xfrm>
            <a:off x="457200" y="396432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242" name="PlaceHolder 4"/>
          <p:cNvSpPr>
            <a:spLocks noGrp="1"/>
          </p:cNvSpPr>
          <p:nvPr>
            <p:ph type="body"/>
          </p:nvPr>
        </p:nvSpPr>
        <p:spPr>
          <a:xfrm>
            <a:off x="2526480" y="1600200"/>
            <a:ext cx="197028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244" name="PlaceHolder 2"/>
          <p:cNvSpPr>
            <a:spLocks noGrp="1"/>
          </p:cNvSpPr>
          <p:nvPr>
            <p:ph type="body"/>
          </p:nvPr>
        </p:nvSpPr>
        <p:spPr>
          <a:xfrm>
            <a:off x="457200" y="1600200"/>
            <a:ext cx="197028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245" name="PlaceHolder 3"/>
          <p:cNvSpPr>
            <a:spLocks noGrp="1"/>
          </p:cNvSpPr>
          <p:nvPr>
            <p:ph type="body"/>
          </p:nvPr>
        </p:nvSpPr>
        <p:spPr>
          <a:xfrm>
            <a:off x="252648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246" name="PlaceHolder 4"/>
          <p:cNvSpPr>
            <a:spLocks noGrp="1"/>
          </p:cNvSpPr>
          <p:nvPr>
            <p:ph type="body"/>
          </p:nvPr>
        </p:nvSpPr>
        <p:spPr>
          <a:xfrm>
            <a:off x="2526480" y="396432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248" name="PlaceHolder 2"/>
          <p:cNvSpPr>
            <a:spLocks noGrp="1"/>
          </p:cNvSpPr>
          <p:nvPr>
            <p:ph type="body"/>
          </p:nvPr>
        </p:nvSpPr>
        <p:spPr>
          <a:xfrm>
            <a:off x="45720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249" name="PlaceHolder 3"/>
          <p:cNvSpPr>
            <a:spLocks noGrp="1"/>
          </p:cNvSpPr>
          <p:nvPr>
            <p:ph type="body"/>
          </p:nvPr>
        </p:nvSpPr>
        <p:spPr>
          <a:xfrm>
            <a:off x="252648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250" name="PlaceHolder 4"/>
          <p:cNvSpPr>
            <a:spLocks noGrp="1"/>
          </p:cNvSpPr>
          <p:nvPr>
            <p:ph type="body"/>
          </p:nvPr>
        </p:nvSpPr>
        <p:spPr>
          <a:xfrm>
            <a:off x="457200" y="3964320"/>
            <a:ext cx="403812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252" name="PlaceHolder 2"/>
          <p:cNvSpPr>
            <a:spLocks noGrp="1"/>
          </p:cNvSpPr>
          <p:nvPr>
            <p:ph type="body"/>
          </p:nvPr>
        </p:nvSpPr>
        <p:spPr>
          <a:xfrm>
            <a:off x="457200" y="1600200"/>
            <a:ext cx="403812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253" name="PlaceHolder 3"/>
          <p:cNvSpPr>
            <a:spLocks noGrp="1"/>
          </p:cNvSpPr>
          <p:nvPr>
            <p:ph type="body"/>
          </p:nvPr>
        </p:nvSpPr>
        <p:spPr>
          <a:xfrm>
            <a:off x="457200" y="3964320"/>
            <a:ext cx="403812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255" name="PlaceHolder 2"/>
          <p:cNvSpPr>
            <a:spLocks noGrp="1"/>
          </p:cNvSpPr>
          <p:nvPr>
            <p:ph type="body"/>
          </p:nvPr>
        </p:nvSpPr>
        <p:spPr>
          <a:xfrm>
            <a:off x="45720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256" name="PlaceHolder 3"/>
          <p:cNvSpPr>
            <a:spLocks noGrp="1"/>
          </p:cNvSpPr>
          <p:nvPr>
            <p:ph type="body"/>
          </p:nvPr>
        </p:nvSpPr>
        <p:spPr>
          <a:xfrm>
            <a:off x="252648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257" name="PlaceHolder 4"/>
          <p:cNvSpPr>
            <a:spLocks noGrp="1"/>
          </p:cNvSpPr>
          <p:nvPr>
            <p:ph type="body"/>
          </p:nvPr>
        </p:nvSpPr>
        <p:spPr>
          <a:xfrm>
            <a:off x="2526480" y="396432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258" name="PlaceHolder 5"/>
          <p:cNvSpPr>
            <a:spLocks noGrp="1"/>
          </p:cNvSpPr>
          <p:nvPr>
            <p:ph type="body"/>
          </p:nvPr>
        </p:nvSpPr>
        <p:spPr>
          <a:xfrm>
            <a:off x="457200" y="396432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 name="PlaceHolder 1"/>
          <p:cNvSpPr>
            <a:spLocks noGrp="1"/>
          </p:cNvSpPr>
          <p:nvPr>
            <p:ph type="subTitle"/>
          </p:nvPr>
        </p:nvSpPr>
        <p:spPr>
          <a:xfrm>
            <a:off x="457200" y="274680"/>
            <a:ext cx="8229240" cy="2604600"/>
          </a:xfrm>
          <a:prstGeom prst="rect">
            <a:avLst/>
          </a:prstGeom>
        </p:spPr>
        <p:txBody>
          <a:bodyPr lIns="0" rIns="0" tIns="0" bIns="0" anchor="ctr"/>
          <a:p>
            <a:pPr algn="ctr"/>
            <a:endParaRPr b="0" lang="ru-RU" sz="3200" spc="-1" strike="noStrike">
              <a:solidFill>
                <a:srgbClr val="000000"/>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260" name="PlaceHolder 2"/>
          <p:cNvSpPr>
            <a:spLocks noGrp="1"/>
          </p:cNvSpPr>
          <p:nvPr>
            <p:ph type="body"/>
          </p:nvPr>
        </p:nvSpPr>
        <p:spPr>
          <a:xfrm>
            <a:off x="457200" y="1600200"/>
            <a:ext cx="403812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261" name="PlaceHolder 3"/>
          <p:cNvSpPr>
            <a:spLocks noGrp="1"/>
          </p:cNvSpPr>
          <p:nvPr>
            <p:ph type="body"/>
          </p:nvPr>
        </p:nvSpPr>
        <p:spPr>
          <a:xfrm>
            <a:off x="457200" y="1600200"/>
            <a:ext cx="403812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pic>
        <p:nvPicPr>
          <p:cNvPr id="262" name="" descr=""/>
          <p:cNvPicPr/>
          <p:nvPr/>
        </p:nvPicPr>
        <p:blipFill>
          <a:blip r:embed="rId2"/>
          <a:stretch/>
        </p:blipFill>
        <p:spPr>
          <a:xfrm>
            <a:off x="456840" y="2251800"/>
            <a:ext cx="4038120" cy="3221640"/>
          </a:xfrm>
          <a:prstGeom prst="rect">
            <a:avLst/>
          </a:prstGeom>
          <a:ln>
            <a:noFill/>
          </a:ln>
        </p:spPr>
      </p:pic>
      <p:pic>
        <p:nvPicPr>
          <p:cNvPr id="263" name="" descr=""/>
          <p:cNvPicPr/>
          <p:nvPr/>
        </p:nvPicPr>
        <p:blipFill>
          <a:blip r:embed="rId3"/>
          <a:stretch/>
        </p:blipFill>
        <p:spPr>
          <a:xfrm>
            <a:off x="456840" y="2251800"/>
            <a:ext cx="4038120" cy="322164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286" name="PlaceHolder 2"/>
          <p:cNvSpPr>
            <a:spLocks noGrp="1"/>
          </p:cNvSpPr>
          <p:nvPr>
            <p:ph type="subTitle"/>
          </p:nvPr>
        </p:nvSpPr>
        <p:spPr>
          <a:xfrm>
            <a:off x="457200" y="1600200"/>
            <a:ext cx="4038120" cy="4525560"/>
          </a:xfrm>
          <a:prstGeom prst="rect">
            <a:avLst/>
          </a:prstGeom>
        </p:spPr>
        <p:txBody>
          <a:bodyPr lIns="0" rIns="0" tIns="0" bIns="0" anchor="ctr"/>
          <a:p>
            <a:pPr algn="ctr"/>
            <a:endParaRPr b="0" lang="ru-RU" sz="3200" spc="-1" strike="noStrike">
              <a:solidFill>
                <a:srgbClr val="000000"/>
              </a:solidFill>
              <a:uFill>
                <a:solidFill>
                  <a:srgbClr val="ffffff"/>
                </a:solidFill>
              </a:u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288" name="PlaceHolder 2"/>
          <p:cNvSpPr>
            <a:spLocks noGrp="1"/>
          </p:cNvSpPr>
          <p:nvPr>
            <p:ph type="body"/>
          </p:nvPr>
        </p:nvSpPr>
        <p:spPr>
          <a:xfrm>
            <a:off x="457200" y="1600200"/>
            <a:ext cx="403812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290" name="PlaceHolder 2"/>
          <p:cNvSpPr>
            <a:spLocks noGrp="1"/>
          </p:cNvSpPr>
          <p:nvPr>
            <p:ph type="body"/>
          </p:nvPr>
        </p:nvSpPr>
        <p:spPr>
          <a:xfrm>
            <a:off x="457200" y="1600200"/>
            <a:ext cx="197028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291" name="PlaceHolder 3"/>
          <p:cNvSpPr>
            <a:spLocks noGrp="1"/>
          </p:cNvSpPr>
          <p:nvPr>
            <p:ph type="body"/>
          </p:nvPr>
        </p:nvSpPr>
        <p:spPr>
          <a:xfrm>
            <a:off x="2526480" y="1600200"/>
            <a:ext cx="197028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3" name="PlaceHolder 1"/>
          <p:cNvSpPr>
            <a:spLocks noGrp="1"/>
          </p:cNvSpPr>
          <p:nvPr>
            <p:ph type="subTitle"/>
          </p:nvPr>
        </p:nvSpPr>
        <p:spPr>
          <a:xfrm>
            <a:off x="457200" y="274680"/>
            <a:ext cx="8229240" cy="2604600"/>
          </a:xfrm>
          <a:prstGeom prst="rect">
            <a:avLst/>
          </a:prstGeom>
        </p:spPr>
        <p:txBody>
          <a:bodyPr lIns="0" rIns="0" tIns="0" bIns="0" anchor="ctr"/>
          <a:p>
            <a:pPr algn="ctr"/>
            <a:endParaRPr b="0" lang="ru-RU" sz="3200" spc="-1" strike="noStrike">
              <a:solidFill>
                <a:srgbClr val="000000"/>
              </a:solidFill>
              <a:uFill>
                <a:solidFill>
                  <a:srgbClr val="ffffff"/>
                </a:solidFill>
              </a:u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295" name="PlaceHolder 2"/>
          <p:cNvSpPr>
            <a:spLocks noGrp="1"/>
          </p:cNvSpPr>
          <p:nvPr>
            <p:ph type="body"/>
          </p:nvPr>
        </p:nvSpPr>
        <p:spPr>
          <a:xfrm>
            <a:off x="45720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296" name="PlaceHolder 3"/>
          <p:cNvSpPr>
            <a:spLocks noGrp="1"/>
          </p:cNvSpPr>
          <p:nvPr>
            <p:ph type="body"/>
          </p:nvPr>
        </p:nvSpPr>
        <p:spPr>
          <a:xfrm>
            <a:off x="457200" y="396432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297" name="PlaceHolder 4"/>
          <p:cNvSpPr>
            <a:spLocks noGrp="1"/>
          </p:cNvSpPr>
          <p:nvPr>
            <p:ph type="body"/>
          </p:nvPr>
        </p:nvSpPr>
        <p:spPr>
          <a:xfrm>
            <a:off x="2526480" y="1600200"/>
            <a:ext cx="197028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299" name="PlaceHolder 2"/>
          <p:cNvSpPr>
            <a:spLocks noGrp="1"/>
          </p:cNvSpPr>
          <p:nvPr>
            <p:ph type="body"/>
          </p:nvPr>
        </p:nvSpPr>
        <p:spPr>
          <a:xfrm>
            <a:off x="457200" y="1600200"/>
            <a:ext cx="197028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300" name="PlaceHolder 3"/>
          <p:cNvSpPr>
            <a:spLocks noGrp="1"/>
          </p:cNvSpPr>
          <p:nvPr>
            <p:ph type="body"/>
          </p:nvPr>
        </p:nvSpPr>
        <p:spPr>
          <a:xfrm>
            <a:off x="252648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301" name="PlaceHolder 4"/>
          <p:cNvSpPr>
            <a:spLocks noGrp="1"/>
          </p:cNvSpPr>
          <p:nvPr>
            <p:ph type="body"/>
          </p:nvPr>
        </p:nvSpPr>
        <p:spPr>
          <a:xfrm>
            <a:off x="2526480" y="396432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303" name="PlaceHolder 2"/>
          <p:cNvSpPr>
            <a:spLocks noGrp="1"/>
          </p:cNvSpPr>
          <p:nvPr>
            <p:ph type="body"/>
          </p:nvPr>
        </p:nvSpPr>
        <p:spPr>
          <a:xfrm>
            <a:off x="45720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304" name="PlaceHolder 3"/>
          <p:cNvSpPr>
            <a:spLocks noGrp="1"/>
          </p:cNvSpPr>
          <p:nvPr>
            <p:ph type="body"/>
          </p:nvPr>
        </p:nvSpPr>
        <p:spPr>
          <a:xfrm>
            <a:off x="252648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305" name="PlaceHolder 4"/>
          <p:cNvSpPr>
            <a:spLocks noGrp="1"/>
          </p:cNvSpPr>
          <p:nvPr>
            <p:ph type="body"/>
          </p:nvPr>
        </p:nvSpPr>
        <p:spPr>
          <a:xfrm>
            <a:off x="457200" y="3964320"/>
            <a:ext cx="403812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31" name="PlaceHolder 2"/>
          <p:cNvSpPr>
            <a:spLocks noGrp="1"/>
          </p:cNvSpPr>
          <p:nvPr>
            <p:ph type="body"/>
          </p:nvPr>
        </p:nvSpPr>
        <p:spPr>
          <a:xfrm>
            <a:off x="45720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32" name="PlaceHolder 3"/>
          <p:cNvSpPr>
            <a:spLocks noGrp="1"/>
          </p:cNvSpPr>
          <p:nvPr>
            <p:ph type="body"/>
          </p:nvPr>
        </p:nvSpPr>
        <p:spPr>
          <a:xfrm>
            <a:off x="457200" y="396432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33" name="PlaceHolder 4"/>
          <p:cNvSpPr>
            <a:spLocks noGrp="1"/>
          </p:cNvSpPr>
          <p:nvPr>
            <p:ph type="body"/>
          </p:nvPr>
        </p:nvSpPr>
        <p:spPr>
          <a:xfrm>
            <a:off x="2526480" y="1600200"/>
            <a:ext cx="197028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307" name="PlaceHolder 2"/>
          <p:cNvSpPr>
            <a:spLocks noGrp="1"/>
          </p:cNvSpPr>
          <p:nvPr>
            <p:ph type="body"/>
          </p:nvPr>
        </p:nvSpPr>
        <p:spPr>
          <a:xfrm>
            <a:off x="457200" y="1600200"/>
            <a:ext cx="403812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308" name="PlaceHolder 3"/>
          <p:cNvSpPr>
            <a:spLocks noGrp="1"/>
          </p:cNvSpPr>
          <p:nvPr>
            <p:ph type="body"/>
          </p:nvPr>
        </p:nvSpPr>
        <p:spPr>
          <a:xfrm>
            <a:off x="457200" y="3964320"/>
            <a:ext cx="403812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310" name="PlaceHolder 2"/>
          <p:cNvSpPr>
            <a:spLocks noGrp="1"/>
          </p:cNvSpPr>
          <p:nvPr>
            <p:ph type="body"/>
          </p:nvPr>
        </p:nvSpPr>
        <p:spPr>
          <a:xfrm>
            <a:off x="45720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311" name="PlaceHolder 3"/>
          <p:cNvSpPr>
            <a:spLocks noGrp="1"/>
          </p:cNvSpPr>
          <p:nvPr>
            <p:ph type="body"/>
          </p:nvPr>
        </p:nvSpPr>
        <p:spPr>
          <a:xfrm>
            <a:off x="252648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312" name="PlaceHolder 4"/>
          <p:cNvSpPr>
            <a:spLocks noGrp="1"/>
          </p:cNvSpPr>
          <p:nvPr>
            <p:ph type="body"/>
          </p:nvPr>
        </p:nvSpPr>
        <p:spPr>
          <a:xfrm>
            <a:off x="2526480" y="396432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313" name="PlaceHolder 5"/>
          <p:cNvSpPr>
            <a:spLocks noGrp="1"/>
          </p:cNvSpPr>
          <p:nvPr>
            <p:ph type="body"/>
          </p:nvPr>
        </p:nvSpPr>
        <p:spPr>
          <a:xfrm>
            <a:off x="457200" y="396432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315" name="PlaceHolder 2"/>
          <p:cNvSpPr>
            <a:spLocks noGrp="1"/>
          </p:cNvSpPr>
          <p:nvPr>
            <p:ph type="body"/>
          </p:nvPr>
        </p:nvSpPr>
        <p:spPr>
          <a:xfrm>
            <a:off x="457200" y="1600200"/>
            <a:ext cx="403812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316" name="PlaceHolder 3"/>
          <p:cNvSpPr>
            <a:spLocks noGrp="1"/>
          </p:cNvSpPr>
          <p:nvPr>
            <p:ph type="body"/>
          </p:nvPr>
        </p:nvSpPr>
        <p:spPr>
          <a:xfrm>
            <a:off x="457200" y="1600200"/>
            <a:ext cx="403812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pic>
        <p:nvPicPr>
          <p:cNvPr id="317" name="" descr=""/>
          <p:cNvPicPr/>
          <p:nvPr/>
        </p:nvPicPr>
        <p:blipFill>
          <a:blip r:embed="rId2"/>
          <a:stretch/>
        </p:blipFill>
        <p:spPr>
          <a:xfrm>
            <a:off x="456840" y="2251800"/>
            <a:ext cx="4038120" cy="3221640"/>
          </a:xfrm>
          <a:prstGeom prst="rect">
            <a:avLst/>
          </a:prstGeom>
          <a:ln>
            <a:noFill/>
          </a:ln>
        </p:spPr>
      </p:pic>
      <p:pic>
        <p:nvPicPr>
          <p:cNvPr id="318" name="" descr=""/>
          <p:cNvPicPr/>
          <p:nvPr/>
        </p:nvPicPr>
        <p:blipFill>
          <a:blip r:embed="rId3"/>
          <a:stretch/>
        </p:blipFill>
        <p:spPr>
          <a:xfrm>
            <a:off x="456840" y="2251800"/>
            <a:ext cx="4038120" cy="3221640"/>
          </a:xfrm>
          <a:prstGeom prst="rect">
            <a:avLst/>
          </a:prstGeom>
          <a:ln>
            <a:noFill/>
          </a:ln>
        </p:spPr>
      </p:pic>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35" name="PlaceHolder 2"/>
          <p:cNvSpPr>
            <a:spLocks noGrp="1"/>
          </p:cNvSpPr>
          <p:nvPr>
            <p:ph type="body"/>
          </p:nvPr>
        </p:nvSpPr>
        <p:spPr>
          <a:xfrm>
            <a:off x="457200" y="1600200"/>
            <a:ext cx="1970280" cy="4525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36" name="PlaceHolder 3"/>
          <p:cNvSpPr>
            <a:spLocks noGrp="1"/>
          </p:cNvSpPr>
          <p:nvPr>
            <p:ph type="body"/>
          </p:nvPr>
        </p:nvSpPr>
        <p:spPr>
          <a:xfrm>
            <a:off x="252648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37" name="PlaceHolder 4"/>
          <p:cNvSpPr>
            <a:spLocks noGrp="1"/>
          </p:cNvSpPr>
          <p:nvPr>
            <p:ph type="body"/>
          </p:nvPr>
        </p:nvSpPr>
        <p:spPr>
          <a:xfrm>
            <a:off x="2526480" y="396432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4680"/>
            <a:ext cx="8229240" cy="561600"/>
          </a:xfrm>
          <a:prstGeom prst="rect">
            <a:avLst/>
          </a:prstGeom>
        </p:spPr>
        <p:txBody>
          <a:bodyPr lIns="0" rIns="0" tIns="0" bIns="0" anchor="ctr"/>
          <a:p>
            <a:endParaRPr b="0" lang="de-DE" sz="1800" spc="-1" strike="noStrike">
              <a:solidFill>
                <a:srgbClr val="000000"/>
              </a:solidFill>
              <a:uFill>
                <a:solidFill>
                  <a:srgbClr val="ffffff"/>
                </a:solidFill>
              </a:uFill>
              <a:latin typeface="Calibri"/>
            </a:endParaRPr>
          </a:p>
        </p:txBody>
      </p:sp>
      <p:sp>
        <p:nvSpPr>
          <p:cNvPr id="39" name="PlaceHolder 2"/>
          <p:cNvSpPr>
            <a:spLocks noGrp="1"/>
          </p:cNvSpPr>
          <p:nvPr>
            <p:ph type="body"/>
          </p:nvPr>
        </p:nvSpPr>
        <p:spPr>
          <a:xfrm>
            <a:off x="45720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40" name="PlaceHolder 3"/>
          <p:cNvSpPr>
            <a:spLocks noGrp="1"/>
          </p:cNvSpPr>
          <p:nvPr>
            <p:ph type="body"/>
          </p:nvPr>
        </p:nvSpPr>
        <p:spPr>
          <a:xfrm>
            <a:off x="2526480" y="1600200"/>
            <a:ext cx="197028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
        <p:nvSpPr>
          <p:cNvPr id="41" name="PlaceHolder 4"/>
          <p:cNvSpPr>
            <a:spLocks noGrp="1"/>
          </p:cNvSpPr>
          <p:nvPr>
            <p:ph type="body"/>
          </p:nvPr>
        </p:nvSpPr>
        <p:spPr>
          <a:xfrm>
            <a:off x="457200" y="3964320"/>
            <a:ext cx="4038120" cy="2158560"/>
          </a:xfrm>
          <a:prstGeom prst="rect">
            <a:avLst/>
          </a:prstGeom>
        </p:spPr>
        <p:txBody>
          <a:bodyPr lIns="0" rIns="0" tIns="0" bIns="0"/>
          <a:p>
            <a:endParaRPr b="0" lang="de-DE" sz="24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6082560"/>
            <a:ext cx="9143640" cy="775080"/>
          </a:xfrm>
          <a:prstGeom prst="rect">
            <a:avLst/>
          </a:prstGeom>
          <a:solidFill>
            <a:srgbClr val="003359"/>
          </a:solidFill>
          <a:ln w="9360">
            <a:noFill/>
          </a:ln>
        </p:spPr>
        <p:style>
          <a:lnRef idx="0"/>
          <a:fillRef idx="0"/>
          <a:effectRef idx="0"/>
          <a:fontRef idx="minor"/>
        </p:style>
      </p:sp>
      <p:sp>
        <p:nvSpPr>
          <p:cNvPr id="1" name="CustomShape 2"/>
          <p:cNvSpPr/>
          <p:nvPr/>
        </p:nvSpPr>
        <p:spPr>
          <a:xfrm>
            <a:off x="0" y="0"/>
            <a:ext cx="456840" cy="5302080"/>
          </a:xfrm>
          <a:prstGeom prst="rect">
            <a:avLst/>
          </a:prstGeom>
          <a:solidFill>
            <a:srgbClr val="ff7900">
              <a:alpha val="61000"/>
            </a:srgbClr>
          </a:solidFill>
          <a:ln w="9360">
            <a:noFill/>
          </a:ln>
        </p:spPr>
        <p:style>
          <a:lnRef idx="0"/>
          <a:fillRef idx="0"/>
          <a:effectRef idx="0"/>
          <a:fontRef idx="minor"/>
        </p:style>
      </p:sp>
      <p:sp>
        <p:nvSpPr>
          <p:cNvPr id="2" name="CustomShape 3"/>
          <p:cNvSpPr/>
          <p:nvPr/>
        </p:nvSpPr>
        <p:spPr>
          <a:xfrm>
            <a:off x="0" y="1949400"/>
            <a:ext cx="456840" cy="935280"/>
          </a:xfrm>
          <a:prstGeom prst="rect">
            <a:avLst/>
          </a:prstGeom>
          <a:solidFill>
            <a:srgbClr val="ff7900"/>
          </a:solidFill>
          <a:ln w="9360">
            <a:noFill/>
          </a:ln>
        </p:spPr>
        <p:style>
          <a:lnRef idx="0"/>
          <a:fillRef idx="0"/>
          <a:effectRef idx="0"/>
          <a:fontRef idx="minor"/>
        </p:style>
      </p:sp>
      <p:sp>
        <p:nvSpPr>
          <p:cNvPr id="3" name="CustomShape 4"/>
          <p:cNvSpPr/>
          <p:nvPr/>
        </p:nvSpPr>
        <p:spPr>
          <a:xfrm>
            <a:off x="0" y="2885400"/>
            <a:ext cx="456840" cy="3196800"/>
          </a:xfrm>
          <a:prstGeom prst="rect">
            <a:avLst/>
          </a:prstGeom>
          <a:solidFill>
            <a:srgbClr val="ff7900">
              <a:alpha val="50000"/>
            </a:srgbClr>
          </a:solidFill>
          <a:ln w="9360">
            <a:noFill/>
          </a:ln>
        </p:spPr>
        <p:style>
          <a:lnRef idx="0"/>
          <a:fillRef idx="0"/>
          <a:effectRef idx="0"/>
          <a:fontRef idx="minor"/>
        </p:style>
      </p:sp>
      <p:sp>
        <p:nvSpPr>
          <p:cNvPr id="4" name="CustomShape 5"/>
          <p:cNvSpPr/>
          <p:nvPr/>
        </p:nvSpPr>
        <p:spPr>
          <a:xfrm>
            <a:off x="0" y="1559520"/>
            <a:ext cx="456840" cy="3742560"/>
          </a:xfrm>
          <a:prstGeom prst="rect">
            <a:avLst/>
          </a:prstGeom>
          <a:solidFill>
            <a:srgbClr val="ff7900"/>
          </a:solidFill>
          <a:ln w="9360">
            <a:noFill/>
          </a:ln>
        </p:spPr>
        <p:style>
          <a:lnRef idx="0"/>
          <a:fillRef idx="0"/>
          <a:effectRef idx="0"/>
          <a:fontRef idx="minor"/>
        </p:style>
      </p:sp>
      <p:sp>
        <p:nvSpPr>
          <p:cNvPr id="5" name="CustomShape 6"/>
          <p:cNvSpPr/>
          <p:nvPr/>
        </p:nvSpPr>
        <p:spPr>
          <a:xfrm>
            <a:off x="0" y="3197160"/>
            <a:ext cx="456840" cy="77760"/>
          </a:xfrm>
          <a:prstGeom prst="rect">
            <a:avLst/>
          </a:prstGeom>
          <a:noFill/>
          <a:ln w="9360">
            <a:noFill/>
          </a:ln>
        </p:spPr>
        <p:style>
          <a:lnRef idx="0"/>
          <a:fillRef idx="0"/>
          <a:effectRef idx="0"/>
          <a:fontRef idx="minor"/>
        </p:style>
      </p:sp>
      <p:sp>
        <p:nvSpPr>
          <p:cNvPr id="6" name="CustomShape 7"/>
          <p:cNvSpPr/>
          <p:nvPr/>
        </p:nvSpPr>
        <p:spPr>
          <a:xfrm>
            <a:off x="0" y="389880"/>
            <a:ext cx="456840" cy="77760"/>
          </a:xfrm>
          <a:prstGeom prst="rect">
            <a:avLst/>
          </a:prstGeom>
          <a:solidFill>
            <a:srgbClr val="ff7900">
              <a:alpha val="50000"/>
            </a:srgbClr>
          </a:solidFill>
          <a:ln w="9360">
            <a:noFill/>
          </a:ln>
        </p:spPr>
        <p:style>
          <a:lnRef idx="0"/>
          <a:fillRef idx="0"/>
          <a:effectRef idx="0"/>
          <a:fontRef idx="minor"/>
        </p:style>
      </p:sp>
      <p:sp>
        <p:nvSpPr>
          <p:cNvPr id="7" name="CustomShape 8"/>
          <p:cNvSpPr/>
          <p:nvPr/>
        </p:nvSpPr>
        <p:spPr>
          <a:xfrm>
            <a:off x="0" y="6004440"/>
            <a:ext cx="456840" cy="77760"/>
          </a:xfrm>
          <a:prstGeom prst="rect">
            <a:avLst/>
          </a:prstGeom>
          <a:solidFill>
            <a:schemeClr val="bg1">
              <a:alpha val="45000"/>
            </a:schemeClr>
          </a:solidFill>
          <a:ln w="9360">
            <a:noFill/>
          </a:ln>
        </p:spPr>
        <p:style>
          <a:lnRef idx="0"/>
          <a:fillRef idx="0"/>
          <a:effectRef idx="0"/>
          <a:fontRef idx="minor"/>
        </p:style>
      </p:sp>
      <p:sp>
        <p:nvSpPr>
          <p:cNvPr id="8" name="CustomShape 9"/>
          <p:cNvSpPr/>
          <p:nvPr/>
        </p:nvSpPr>
        <p:spPr>
          <a:xfrm>
            <a:off x="0" y="0"/>
            <a:ext cx="456840" cy="467640"/>
          </a:xfrm>
          <a:prstGeom prst="rect">
            <a:avLst/>
          </a:prstGeom>
          <a:solidFill>
            <a:srgbClr val="ff7900"/>
          </a:solidFill>
          <a:ln w="9360">
            <a:noFill/>
          </a:ln>
        </p:spPr>
        <p:style>
          <a:lnRef idx="0"/>
          <a:fillRef idx="0"/>
          <a:effectRef idx="0"/>
          <a:fontRef idx="minor"/>
        </p:style>
      </p:sp>
      <p:sp>
        <p:nvSpPr>
          <p:cNvPr id="9" name="CustomShape 10"/>
          <p:cNvSpPr/>
          <p:nvPr/>
        </p:nvSpPr>
        <p:spPr>
          <a:xfrm>
            <a:off x="0" y="1247760"/>
            <a:ext cx="456840" cy="155520"/>
          </a:xfrm>
          <a:prstGeom prst="rect">
            <a:avLst/>
          </a:prstGeom>
          <a:solidFill>
            <a:srgbClr val="ff7900"/>
          </a:solidFill>
          <a:ln w="9360">
            <a:noFill/>
          </a:ln>
        </p:spPr>
        <p:style>
          <a:lnRef idx="0"/>
          <a:fillRef idx="0"/>
          <a:effectRef idx="0"/>
          <a:fontRef idx="minor"/>
        </p:style>
      </p:sp>
      <p:sp>
        <p:nvSpPr>
          <p:cNvPr id="10" name="CustomShape 11"/>
          <p:cNvSpPr/>
          <p:nvPr/>
        </p:nvSpPr>
        <p:spPr>
          <a:xfrm>
            <a:off x="0" y="5380560"/>
            <a:ext cx="456840" cy="155520"/>
          </a:xfrm>
          <a:prstGeom prst="rect">
            <a:avLst/>
          </a:prstGeom>
          <a:solidFill>
            <a:srgbClr val="ff7900"/>
          </a:solidFill>
          <a:ln w="9360">
            <a:noFill/>
          </a:ln>
        </p:spPr>
        <p:style>
          <a:lnRef idx="0"/>
          <a:fillRef idx="0"/>
          <a:effectRef idx="0"/>
          <a:fontRef idx="minor"/>
        </p:style>
      </p:sp>
      <p:sp>
        <p:nvSpPr>
          <p:cNvPr id="11" name="CustomShape 12"/>
          <p:cNvSpPr/>
          <p:nvPr/>
        </p:nvSpPr>
        <p:spPr>
          <a:xfrm>
            <a:off x="3420000" y="6077520"/>
            <a:ext cx="4464000" cy="699120"/>
          </a:xfrm>
          <a:prstGeom prst="rect">
            <a:avLst/>
          </a:prstGeom>
          <a:noFill/>
          <a:ln w="9360">
            <a:noFill/>
          </a:ln>
        </p:spPr>
        <p:style>
          <a:lnRef idx="0"/>
          <a:fillRef idx="0"/>
          <a:effectRef idx="0"/>
          <a:fontRef idx="minor"/>
        </p:style>
        <p:txBody>
          <a:bodyPr lIns="90000" rIns="90000" tIns="45000" bIns="45000" anchor="ctr"/>
          <a:p>
            <a:pPr algn="ctr">
              <a:lnSpc>
                <a:spcPct val="100000"/>
              </a:lnSpc>
            </a:pPr>
            <a:r>
              <a:rPr b="0" lang="ru-RU" sz="1000" spc="-1" strike="noStrike">
                <a:solidFill>
                  <a:srgbClr val="ffffff"/>
                </a:solidFill>
                <a:uFill>
                  <a:solidFill>
                    <a:srgbClr val="ffffff"/>
                  </a:solidFill>
                </a:uFill>
                <a:latin typeface="Arial"/>
                <a:ea typeface="ＭＳ Ｐゴシック"/>
              </a:rPr>
              <a:t>Performance analysis framework for BS placement using IEEE 802.11 </a:t>
            </a:r>
            <a:endParaRPr b="0" lang="ru-RU" sz="1800" spc="-1" strike="noStrike">
              <a:solidFill>
                <a:srgbClr val="000000"/>
              </a:solidFill>
              <a:uFill>
                <a:solidFill>
                  <a:srgbClr val="ffffff"/>
                </a:solidFill>
              </a:uFill>
              <a:latin typeface="Arial"/>
            </a:endParaRPr>
          </a:p>
          <a:p>
            <a:pPr algn="ctr">
              <a:lnSpc>
                <a:spcPct val="100000"/>
              </a:lnSpc>
            </a:pPr>
            <a:r>
              <a:rPr b="0" lang="ru-RU" sz="1000" spc="-1" strike="noStrike">
                <a:solidFill>
                  <a:srgbClr val="ffffff"/>
                </a:solidFill>
                <a:uFill>
                  <a:solidFill>
                    <a:srgbClr val="ffffff"/>
                  </a:solidFill>
                </a:uFill>
                <a:latin typeface="Arial"/>
                <a:ea typeface="ＭＳ Ｐゴシック"/>
              </a:rPr>
              <a:t> </a:t>
            </a:r>
            <a:r>
              <a:rPr b="0" lang="ru-RU" sz="1000" spc="-1" strike="noStrike">
                <a:solidFill>
                  <a:srgbClr val="ffffff"/>
                </a:solidFill>
                <a:uFill>
                  <a:solidFill>
                    <a:srgbClr val="ffffff"/>
                  </a:solidFill>
                </a:uFill>
                <a:latin typeface="Arial"/>
                <a:ea typeface="ＭＳ Ｐゴシック"/>
              </a:rPr>
              <a:t>Khakov, Kukartsev, Makhmutov</a:t>
            </a:r>
            <a:endParaRPr b="0" lang="ru-RU" sz="1800" spc="-1" strike="noStrike">
              <a:solidFill>
                <a:srgbClr val="000000"/>
              </a:solidFill>
              <a:uFill>
                <a:solidFill>
                  <a:srgbClr val="ffffff"/>
                </a:solidFill>
              </a:uFill>
              <a:latin typeface="Arial"/>
            </a:endParaRPr>
          </a:p>
          <a:p>
            <a:pPr algn="ctr">
              <a:lnSpc>
                <a:spcPct val="100000"/>
              </a:lnSpc>
            </a:pPr>
            <a:r>
              <a:rPr b="0" i="1" lang="ru-RU" sz="1000" spc="-1" strike="noStrike">
                <a:solidFill>
                  <a:srgbClr val="ffffff"/>
                </a:solidFill>
                <a:uFill>
                  <a:solidFill>
                    <a:srgbClr val="ffffff"/>
                  </a:solidFill>
                </a:uFill>
                <a:latin typeface="Arial"/>
                <a:ea typeface="ＭＳ Ｐゴシック"/>
              </a:rPr>
              <a:t>Page</a:t>
            </a:r>
            <a:r>
              <a:rPr b="0" lang="ru-RU" sz="1000" spc="-1" strike="noStrike">
                <a:solidFill>
                  <a:srgbClr val="ffffff"/>
                </a:solidFill>
                <a:uFill>
                  <a:solidFill>
                    <a:srgbClr val="ffffff"/>
                  </a:solidFill>
                </a:uFill>
                <a:latin typeface="Arial"/>
                <a:ea typeface="ＭＳ Ｐゴシック"/>
              </a:rPr>
              <a:t>  </a:t>
            </a:r>
            <a:fld id="{7DD7FF48-0E17-4604-830A-B5EDB3C472EF}" type="slidenum">
              <a:rPr b="0" lang="ru-RU" sz="1000" spc="-1" strike="noStrike">
                <a:solidFill>
                  <a:srgbClr val="ffffff"/>
                </a:solidFill>
                <a:uFill>
                  <a:solidFill>
                    <a:srgbClr val="ffffff"/>
                  </a:solidFill>
                </a:uFill>
                <a:latin typeface="Arial"/>
                <a:ea typeface="ＭＳ Ｐゴシック"/>
              </a:rPr>
              <a:t>&lt;номер&gt;</a:t>
            </a:fld>
            <a:endParaRPr b="0" lang="ru-RU" sz="1800" spc="-1" strike="noStrike">
              <a:solidFill>
                <a:srgbClr val="000000"/>
              </a:solidFill>
              <a:uFill>
                <a:solidFill>
                  <a:srgbClr val="ffffff"/>
                </a:solidFill>
              </a:uFill>
              <a:latin typeface="Arial"/>
            </a:endParaRPr>
          </a:p>
        </p:txBody>
      </p:sp>
      <p:pic>
        <p:nvPicPr>
          <p:cNvPr id="12" name="Picture 3" descr=""/>
          <p:cNvPicPr/>
          <p:nvPr/>
        </p:nvPicPr>
        <p:blipFill>
          <a:blip r:embed="rId2"/>
          <a:stretch/>
        </p:blipFill>
        <p:spPr>
          <a:xfrm>
            <a:off x="141120" y="6156000"/>
            <a:ext cx="613800" cy="557640"/>
          </a:xfrm>
          <a:prstGeom prst="rect">
            <a:avLst/>
          </a:prstGeom>
          <a:ln>
            <a:noFill/>
          </a:ln>
        </p:spPr>
      </p:pic>
      <p:sp>
        <p:nvSpPr>
          <p:cNvPr id="13" name="CustomShape 13"/>
          <p:cNvSpPr/>
          <p:nvPr/>
        </p:nvSpPr>
        <p:spPr>
          <a:xfrm>
            <a:off x="941040" y="6082560"/>
            <a:ext cx="2952360" cy="699120"/>
          </a:xfrm>
          <a:prstGeom prst="rect">
            <a:avLst/>
          </a:prstGeom>
          <a:noFill/>
          <a:ln w="9360">
            <a:noFill/>
          </a:ln>
        </p:spPr>
        <p:style>
          <a:lnRef idx="0"/>
          <a:fillRef idx="0"/>
          <a:effectRef idx="0"/>
          <a:fontRef idx="minor"/>
        </p:style>
        <p:txBody>
          <a:bodyPr lIns="90000" rIns="90000" tIns="45000" bIns="45000" anchor="ctr"/>
          <a:p>
            <a:pPr>
              <a:lnSpc>
                <a:spcPct val="100000"/>
              </a:lnSpc>
            </a:pPr>
            <a:r>
              <a:rPr b="0" lang="ru-RU" sz="1000" spc="-1" strike="noStrike">
                <a:solidFill>
                  <a:srgbClr val="ffffff"/>
                </a:solidFill>
                <a:uFill>
                  <a:solidFill>
                    <a:srgbClr val="ffffff"/>
                  </a:solidFill>
                </a:uFill>
                <a:latin typeface="Arial"/>
                <a:ea typeface="ＭＳ Ｐゴシック"/>
              </a:rPr>
              <a:t>Integrated Communication Systems Group</a:t>
            </a:r>
            <a:endParaRPr b="0" lang="ru-RU" sz="1800" spc="-1" strike="noStrike">
              <a:solidFill>
                <a:srgbClr val="000000"/>
              </a:solidFill>
              <a:uFill>
                <a:solidFill>
                  <a:srgbClr val="ffffff"/>
                </a:solidFill>
              </a:uFill>
              <a:latin typeface="Arial"/>
            </a:endParaRPr>
          </a:p>
          <a:p>
            <a:pPr>
              <a:lnSpc>
                <a:spcPct val="100000"/>
              </a:lnSpc>
            </a:pPr>
            <a:r>
              <a:rPr b="0" lang="ru-RU" sz="1000" spc="-1" strike="noStrike" u="sng">
                <a:solidFill>
                  <a:srgbClr val="ffffff"/>
                </a:solidFill>
                <a:uFill>
                  <a:solidFill>
                    <a:srgbClr val="ffffff"/>
                  </a:solidFill>
                </a:uFill>
                <a:latin typeface="Arial"/>
                <a:ea typeface="ＭＳ Ｐゴシック"/>
              </a:rPr>
              <a:t>www.tu-ilmenau.de/ics</a:t>
            </a:r>
            <a:r>
              <a:rPr b="0" lang="ru-RU" sz="1000" spc="-1" strike="noStrike">
                <a:solidFill>
                  <a:srgbClr val="ffffff"/>
                </a:solidFill>
                <a:uFill>
                  <a:solidFill>
                    <a:srgbClr val="ffffff"/>
                  </a:solidFill>
                </a:uFill>
                <a:latin typeface="Arial"/>
                <a:ea typeface="ＭＳ Ｐゴシック"/>
              </a:rPr>
              <a:t> </a:t>
            </a:r>
            <a:endParaRPr b="0" lang="ru-RU" sz="1800" spc="-1" strike="noStrike">
              <a:solidFill>
                <a:srgbClr val="000000"/>
              </a:solidFill>
              <a:uFill>
                <a:solidFill>
                  <a:srgbClr val="ffffff"/>
                </a:solidFill>
              </a:uFill>
              <a:latin typeface="Arial"/>
            </a:endParaRPr>
          </a:p>
        </p:txBody>
      </p:sp>
      <p:pic>
        <p:nvPicPr>
          <p:cNvPr id="14" name="Picture 26" descr=""/>
          <p:cNvPicPr/>
          <p:nvPr/>
        </p:nvPicPr>
        <p:blipFill>
          <a:blip r:embed="rId3"/>
          <a:stretch/>
        </p:blipFill>
        <p:spPr>
          <a:xfrm>
            <a:off x="7688160" y="6234480"/>
            <a:ext cx="1294920" cy="434520"/>
          </a:xfrm>
          <a:prstGeom prst="rect">
            <a:avLst/>
          </a:prstGeom>
          <a:ln>
            <a:noFill/>
          </a:ln>
        </p:spPr>
      </p:pic>
      <p:sp>
        <p:nvSpPr>
          <p:cNvPr id="15" name="CustomShape 14"/>
          <p:cNvSpPr/>
          <p:nvPr/>
        </p:nvSpPr>
        <p:spPr>
          <a:xfrm>
            <a:off x="0" y="6781680"/>
            <a:ext cx="9143640" cy="75960"/>
          </a:xfrm>
          <a:prstGeom prst="rect">
            <a:avLst/>
          </a:prstGeom>
          <a:solidFill>
            <a:schemeClr val="accent6"/>
          </a:solidFill>
          <a:ln w="9360">
            <a:noFill/>
          </a:ln>
        </p:spPr>
        <p:style>
          <a:lnRef idx="0"/>
          <a:fillRef idx="0"/>
          <a:effectRef idx="0"/>
          <a:fontRef idx="minor"/>
        </p:style>
      </p:sp>
      <p:sp>
        <p:nvSpPr>
          <p:cNvPr id="16" name="PlaceHolder 15"/>
          <p:cNvSpPr>
            <a:spLocks noGrp="1"/>
          </p:cNvSpPr>
          <p:nvPr>
            <p:ph type="title"/>
          </p:nvPr>
        </p:nvSpPr>
        <p:spPr>
          <a:xfrm>
            <a:off x="685800" y="1700640"/>
            <a:ext cx="7772040" cy="1469520"/>
          </a:xfrm>
          <a:prstGeom prst="rect">
            <a:avLst/>
          </a:prstGeom>
        </p:spPr>
        <p:txBody>
          <a:bodyPr anchor="ctr"/>
          <a:p>
            <a:pPr algn="ctr">
              <a:lnSpc>
                <a:spcPct val="100000"/>
              </a:lnSpc>
            </a:pPr>
            <a:r>
              <a:rPr b="1" lang="de-DE" sz="3200" spc="-1" strike="noStrike">
                <a:solidFill>
                  <a:srgbClr val="ff7900"/>
                </a:solidFill>
                <a:uFill>
                  <a:solidFill>
                    <a:srgbClr val="ffffff"/>
                  </a:solidFill>
                </a:uFill>
                <a:latin typeface="Arial"/>
              </a:rPr>
              <a:t>&lt;Title of your talk&gt;</a:t>
            </a:r>
            <a:endParaRPr b="0" lang="de-DE" sz="1800" spc="-1" strike="noStrike">
              <a:solidFill>
                <a:srgbClr val="000000"/>
              </a:solidFill>
              <a:uFill>
                <a:solidFill>
                  <a:srgbClr val="ffffff"/>
                </a:solidFill>
              </a:uFill>
              <a:latin typeface="Calibri"/>
            </a:endParaRPr>
          </a:p>
        </p:txBody>
      </p:sp>
      <p:sp>
        <p:nvSpPr>
          <p:cNvPr id="17" name="CustomShape 16"/>
          <p:cNvSpPr/>
          <p:nvPr/>
        </p:nvSpPr>
        <p:spPr>
          <a:xfrm>
            <a:off x="1380960" y="4214160"/>
            <a:ext cx="6400440" cy="334440"/>
          </a:xfrm>
          <a:prstGeom prst="rect">
            <a:avLst/>
          </a:prstGeom>
          <a:noFill/>
          <a:ln>
            <a:noFill/>
          </a:ln>
        </p:spPr>
        <p:style>
          <a:lnRef idx="0"/>
          <a:fillRef idx="0"/>
          <a:effectRef idx="0"/>
          <a:fontRef idx="minor"/>
        </p:style>
      </p:sp>
      <p:sp>
        <p:nvSpPr>
          <p:cNvPr id="18" name="PlaceHolder 17"/>
          <p:cNvSpPr>
            <a:spLocks noGrp="1"/>
          </p:cNvSpPr>
          <p:nvPr>
            <p:ph type="body"/>
          </p:nvPr>
        </p:nvSpPr>
        <p:spPr>
          <a:xfrm>
            <a:off x="1414080" y="5003280"/>
            <a:ext cx="6400440" cy="330120"/>
          </a:xfrm>
          <a:prstGeom prst="rect">
            <a:avLst/>
          </a:prstGeom>
        </p:spPr>
        <p:txBody>
          <a:bodyPr/>
          <a:p>
            <a:pPr marL="432000" indent="-324000">
              <a:buClr>
                <a:srgbClr val="000000"/>
              </a:buClr>
              <a:buSzPct val="45000"/>
              <a:buFont typeface="Wingdings" charset="2"/>
              <a:buChar char=""/>
            </a:pPr>
            <a:r>
              <a:rPr b="0" lang="de-DE" sz="1800" spc="-1" strike="noStrike">
                <a:solidFill>
                  <a:srgbClr val="000000"/>
                </a:solidFill>
                <a:uFill>
                  <a:solidFill>
                    <a:srgbClr val="ffffff"/>
                  </a:solidFill>
                </a:uFill>
                <a:latin typeface="Arial"/>
              </a:rPr>
              <a:t>Для правки </a:t>
            </a:r>
            <a:r>
              <a:rPr b="0" lang="de-DE" sz="1800" spc="-1" strike="noStrike">
                <a:solidFill>
                  <a:srgbClr val="000000"/>
                </a:solidFill>
                <a:uFill>
                  <a:solidFill>
                    <a:srgbClr val="ffffff"/>
                  </a:solidFill>
                </a:uFill>
                <a:latin typeface="Arial"/>
              </a:rPr>
              <a:t>структуры </a:t>
            </a:r>
            <a:r>
              <a:rPr b="0" lang="de-DE" sz="1800" spc="-1" strike="noStrike">
                <a:solidFill>
                  <a:srgbClr val="000000"/>
                </a:solidFill>
                <a:uFill>
                  <a:solidFill>
                    <a:srgbClr val="ffffff"/>
                  </a:solidFill>
                </a:uFill>
                <a:latin typeface="Arial"/>
              </a:rPr>
              <a:t>щёлкните </a:t>
            </a:r>
            <a:r>
              <a:rPr b="0" lang="de-DE" sz="1800" spc="-1" strike="noStrike">
                <a:solidFill>
                  <a:srgbClr val="000000"/>
                </a:solidFill>
                <a:uFill>
                  <a:solidFill>
                    <a:srgbClr val="ffffff"/>
                  </a:solidFill>
                </a:uFill>
                <a:latin typeface="Arial"/>
              </a:rPr>
              <a:t>мышью</a:t>
            </a:r>
            <a:endParaRPr b="0" lang="de-DE"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de-DE" sz="1800" spc="-1" strike="noStrike">
                <a:solidFill>
                  <a:srgbClr val="000000"/>
                </a:solidFill>
                <a:uFill>
                  <a:solidFill>
                    <a:srgbClr val="ffffff"/>
                  </a:solidFill>
                </a:uFill>
                <a:latin typeface="Arial"/>
              </a:rPr>
              <a:t>Второй </a:t>
            </a:r>
            <a:r>
              <a:rPr b="0" lang="de-DE" sz="1800" spc="-1" strike="noStrike">
                <a:solidFill>
                  <a:srgbClr val="000000"/>
                </a:solidFill>
                <a:uFill>
                  <a:solidFill>
                    <a:srgbClr val="ffffff"/>
                  </a:solidFill>
                </a:uFill>
                <a:latin typeface="Arial"/>
              </a:rPr>
              <a:t>уровень </a:t>
            </a:r>
            <a:r>
              <a:rPr b="0" lang="de-DE" sz="1800" spc="-1" strike="noStrike">
                <a:solidFill>
                  <a:srgbClr val="000000"/>
                </a:solidFill>
                <a:uFill>
                  <a:solidFill>
                    <a:srgbClr val="ffffff"/>
                  </a:solidFill>
                </a:uFill>
                <a:latin typeface="Arial"/>
              </a:rPr>
              <a:t>структуры</a:t>
            </a:r>
            <a:endParaRPr b="0" lang="de-DE"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de-DE" sz="1800" spc="-1" strike="noStrike">
                <a:solidFill>
                  <a:srgbClr val="000000"/>
                </a:solidFill>
                <a:uFill>
                  <a:solidFill>
                    <a:srgbClr val="ffffff"/>
                  </a:solidFill>
                </a:uFill>
                <a:latin typeface="Arial"/>
              </a:rPr>
              <a:t>Трети</a:t>
            </a:r>
            <a:r>
              <a:rPr b="0" lang="de-DE" sz="1800" spc="-1" strike="noStrike">
                <a:solidFill>
                  <a:srgbClr val="000000"/>
                </a:solidFill>
                <a:uFill>
                  <a:solidFill>
                    <a:srgbClr val="ffffff"/>
                  </a:solidFill>
                </a:uFill>
                <a:latin typeface="Arial"/>
              </a:rPr>
              <a:t>й </a:t>
            </a:r>
            <a:r>
              <a:rPr b="0" lang="de-DE" sz="1800" spc="-1" strike="noStrike">
                <a:solidFill>
                  <a:srgbClr val="000000"/>
                </a:solidFill>
                <a:uFill>
                  <a:solidFill>
                    <a:srgbClr val="ffffff"/>
                  </a:solidFill>
                </a:uFill>
                <a:latin typeface="Arial"/>
              </a:rPr>
              <a:t>урове</a:t>
            </a:r>
            <a:r>
              <a:rPr b="0" lang="de-DE" sz="1800" spc="-1" strike="noStrike">
                <a:solidFill>
                  <a:srgbClr val="000000"/>
                </a:solidFill>
                <a:uFill>
                  <a:solidFill>
                    <a:srgbClr val="ffffff"/>
                  </a:solidFill>
                </a:uFill>
                <a:latin typeface="Arial"/>
              </a:rPr>
              <a:t>нь </a:t>
            </a:r>
            <a:r>
              <a:rPr b="0" lang="de-DE" sz="1800" spc="-1" strike="noStrike">
                <a:solidFill>
                  <a:srgbClr val="000000"/>
                </a:solidFill>
                <a:uFill>
                  <a:solidFill>
                    <a:srgbClr val="ffffff"/>
                  </a:solidFill>
                </a:uFill>
                <a:latin typeface="Arial"/>
              </a:rPr>
              <a:t>струк</a:t>
            </a:r>
            <a:r>
              <a:rPr b="0" lang="de-DE" sz="1800" spc="-1" strike="noStrike">
                <a:solidFill>
                  <a:srgbClr val="000000"/>
                </a:solidFill>
                <a:uFill>
                  <a:solidFill>
                    <a:srgbClr val="ffffff"/>
                  </a:solidFill>
                </a:uFill>
                <a:latin typeface="Arial"/>
              </a:rPr>
              <a:t>туры</a:t>
            </a:r>
            <a:endParaRPr b="0" lang="de-DE"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de-DE" sz="1800" spc="-1" strike="noStrike">
                <a:solidFill>
                  <a:srgbClr val="000000"/>
                </a:solidFill>
                <a:uFill>
                  <a:solidFill>
                    <a:srgbClr val="ffffff"/>
                  </a:solidFill>
                </a:uFill>
                <a:latin typeface="Arial"/>
              </a:rPr>
              <a:t>Ч</a:t>
            </a:r>
            <a:r>
              <a:rPr b="0" lang="de-DE" sz="1800" spc="-1" strike="noStrike">
                <a:solidFill>
                  <a:srgbClr val="000000"/>
                </a:solidFill>
                <a:uFill>
                  <a:solidFill>
                    <a:srgbClr val="ffffff"/>
                  </a:solidFill>
                </a:uFill>
                <a:latin typeface="Arial"/>
              </a:rPr>
              <a:t>е</a:t>
            </a:r>
            <a:r>
              <a:rPr b="0" lang="de-DE" sz="1800" spc="-1" strike="noStrike">
                <a:solidFill>
                  <a:srgbClr val="000000"/>
                </a:solidFill>
                <a:uFill>
                  <a:solidFill>
                    <a:srgbClr val="ffffff"/>
                  </a:solidFill>
                </a:uFill>
                <a:latin typeface="Arial"/>
              </a:rPr>
              <a:t>т</a:t>
            </a:r>
            <a:r>
              <a:rPr b="0" lang="de-DE" sz="1800" spc="-1" strike="noStrike">
                <a:solidFill>
                  <a:srgbClr val="000000"/>
                </a:solidFill>
                <a:uFill>
                  <a:solidFill>
                    <a:srgbClr val="ffffff"/>
                  </a:solidFill>
                </a:uFill>
                <a:latin typeface="Arial"/>
              </a:rPr>
              <a:t>в</a:t>
            </a:r>
            <a:r>
              <a:rPr b="0" lang="de-DE" sz="1800" spc="-1" strike="noStrike">
                <a:solidFill>
                  <a:srgbClr val="000000"/>
                </a:solidFill>
                <a:uFill>
                  <a:solidFill>
                    <a:srgbClr val="ffffff"/>
                  </a:solidFill>
                </a:uFill>
                <a:latin typeface="Arial"/>
              </a:rPr>
              <a:t>ё</a:t>
            </a:r>
            <a:r>
              <a:rPr b="0" lang="de-DE" sz="1800" spc="-1" strike="noStrike">
                <a:solidFill>
                  <a:srgbClr val="000000"/>
                </a:solidFill>
                <a:uFill>
                  <a:solidFill>
                    <a:srgbClr val="ffffff"/>
                  </a:solidFill>
                </a:uFill>
                <a:latin typeface="Arial"/>
              </a:rPr>
              <a:t>р</a:t>
            </a:r>
            <a:r>
              <a:rPr b="0" lang="de-DE" sz="1800" spc="-1" strike="noStrike">
                <a:solidFill>
                  <a:srgbClr val="000000"/>
                </a:solidFill>
                <a:uFill>
                  <a:solidFill>
                    <a:srgbClr val="ffffff"/>
                  </a:solidFill>
                </a:uFill>
                <a:latin typeface="Arial"/>
              </a:rPr>
              <a:t>т</a:t>
            </a:r>
            <a:r>
              <a:rPr b="0" lang="de-DE" sz="1800" spc="-1" strike="noStrike">
                <a:solidFill>
                  <a:srgbClr val="000000"/>
                </a:solidFill>
                <a:uFill>
                  <a:solidFill>
                    <a:srgbClr val="ffffff"/>
                  </a:solidFill>
                </a:uFill>
                <a:latin typeface="Arial"/>
              </a:rPr>
              <a:t>ы</a:t>
            </a:r>
            <a:r>
              <a:rPr b="0" lang="de-DE" sz="1800" spc="-1" strike="noStrike">
                <a:solidFill>
                  <a:srgbClr val="000000"/>
                </a:solidFill>
                <a:uFill>
                  <a:solidFill>
                    <a:srgbClr val="ffffff"/>
                  </a:solidFill>
                </a:uFill>
                <a:latin typeface="Arial"/>
              </a:rPr>
              <a:t>й </a:t>
            </a:r>
            <a:r>
              <a:rPr b="0" lang="de-DE" sz="1800" spc="-1" strike="noStrike">
                <a:solidFill>
                  <a:srgbClr val="000000"/>
                </a:solidFill>
                <a:uFill>
                  <a:solidFill>
                    <a:srgbClr val="ffffff"/>
                  </a:solidFill>
                </a:uFill>
                <a:latin typeface="Arial"/>
              </a:rPr>
              <a:t>у</a:t>
            </a:r>
            <a:r>
              <a:rPr b="0" lang="de-DE" sz="1800" spc="-1" strike="noStrike">
                <a:solidFill>
                  <a:srgbClr val="000000"/>
                </a:solidFill>
                <a:uFill>
                  <a:solidFill>
                    <a:srgbClr val="ffffff"/>
                  </a:solidFill>
                </a:uFill>
                <a:latin typeface="Arial"/>
              </a:rPr>
              <a:t>р</a:t>
            </a:r>
            <a:r>
              <a:rPr b="0" lang="de-DE" sz="1800" spc="-1" strike="noStrike">
                <a:solidFill>
                  <a:srgbClr val="000000"/>
                </a:solidFill>
                <a:uFill>
                  <a:solidFill>
                    <a:srgbClr val="ffffff"/>
                  </a:solidFill>
                </a:uFill>
                <a:latin typeface="Arial"/>
              </a:rPr>
              <a:t>о</a:t>
            </a:r>
            <a:r>
              <a:rPr b="0" lang="de-DE" sz="1800" spc="-1" strike="noStrike">
                <a:solidFill>
                  <a:srgbClr val="000000"/>
                </a:solidFill>
                <a:uFill>
                  <a:solidFill>
                    <a:srgbClr val="ffffff"/>
                  </a:solidFill>
                </a:uFill>
                <a:latin typeface="Arial"/>
              </a:rPr>
              <a:t>в</a:t>
            </a:r>
            <a:r>
              <a:rPr b="0" lang="de-DE" sz="1800" spc="-1" strike="noStrike">
                <a:solidFill>
                  <a:srgbClr val="000000"/>
                </a:solidFill>
                <a:uFill>
                  <a:solidFill>
                    <a:srgbClr val="ffffff"/>
                  </a:solidFill>
                </a:uFill>
                <a:latin typeface="Arial"/>
              </a:rPr>
              <a:t>е</a:t>
            </a:r>
            <a:r>
              <a:rPr b="0" lang="de-DE" sz="1800" spc="-1" strike="noStrike">
                <a:solidFill>
                  <a:srgbClr val="000000"/>
                </a:solidFill>
                <a:uFill>
                  <a:solidFill>
                    <a:srgbClr val="ffffff"/>
                  </a:solidFill>
                </a:uFill>
                <a:latin typeface="Arial"/>
              </a:rPr>
              <a:t>н</a:t>
            </a:r>
            <a:r>
              <a:rPr b="0" lang="de-DE" sz="1800" spc="-1" strike="noStrike">
                <a:solidFill>
                  <a:srgbClr val="000000"/>
                </a:solidFill>
                <a:uFill>
                  <a:solidFill>
                    <a:srgbClr val="ffffff"/>
                  </a:solidFill>
                </a:uFill>
                <a:latin typeface="Arial"/>
              </a:rPr>
              <a:t>ь </a:t>
            </a:r>
            <a:r>
              <a:rPr b="0" lang="de-DE" sz="1800" spc="-1" strike="noStrike">
                <a:solidFill>
                  <a:srgbClr val="000000"/>
                </a:solidFill>
                <a:uFill>
                  <a:solidFill>
                    <a:srgbClr val="ffffff"/>
                  </a:solidFill>
                </a:uFill>
                <a:latin typeface="Arial"/>
              </a:rPr>
              <a:t>с</a:t>
            </a:r>
            <a:r>
              <a:rPr b="0" lang="de-DE" sz="1800" spc="-1" strike="noStrike">
                <a:solidFill>
                  <a:srgbClr val="000000"/>
                </a:solidFill>
                <a:uFill>
                  <a:solidFill>
                    <a:srgbClr val="ffffff"/>
                  </a:solidFill>
                </a:uFill>
                <a:latin typeface="Arial"/>
              </a:rPr>
              <a:t>т</a:t>
            </a:r>
            <a:r>
              <a:rPr b="0" lang="de-DE" sz="1800" spc="-1" strike="noStrike">
                <a:solidFill>
                  <a:srgbClr val="000000"/>
                </a:solidFill>
                <a:uFill>
                  <a:solidFill>
                    <a:srgbClr val="ffffff"/>
                  </a:solidFill>
                </a:uFill>
                <a:latin typeface="Arial"/>
              </a:rPr>
              <a:t>р</a:t>
            </a:r>
            <a:r>
              <a:rPr b="0" lang="de-DE" sz="1800" spc="-1" strike="noStrike">
                <a:solidFill>
                  <a:srgbClr val="000000"/>
                </a:solidFill>
                <a:uFill>
                  <a:solidFill>
                    <a:srgbClr val="ffffff"/>
                  </a:solidFill>
                </a:uFill>
                <a:latin typeface="Arial"/>
              </a:rPr>
              <a:t>у</a:t>
            </a:r>
            <a:r>
              <a:rPr b="0" lang="de-DE" sz="1800" spc="-1" strike="noStrike">
                <a:solidFill>
                  <a:srgbClr val="000000"/>
                </a:solidFill>
                <a:uFill>
                  <a:solidFill>
                    <a:srgbClr val="ffffff"/>
                  </a:solidFill>
                </a:uFill>
                <a:latin typeface="Arial"/>
              </a:rPr>
              <a:t>к</a:t>
            </a:r>
            <a:r>
              <a:rPr b="0" lang="de-DE" sz="1800" spc="-1" strike="noStrike">
                <a:solidFill>
                  <a:srgbClr val="000000"/>
                </a:solidFill>
                <a:uFill>
                  <a:solidFill>
                    <a:srgbClr val="ffffff"/>
                  </a:solidFill>
                </a:uFill>
                <a:latin typeface="Arial"/>
              </a:rPr>
              <a:t>т</a:t>
            </a:r>
            <a:r>
              <a:rPr b="0" lang="de-DE" sz="1800" spc="-1" strike="noStrike">
                <a:solidFill>
                  <a:srgbClr val="000000"/>
                </a:solidFill>
                <a:uFill>
                  <a:solidFill>
                    <a:srgbClr val="ffffff"/>
                  </a:solidFill>
                </a:uFill>
                <a:latin typeface="Arial"/>
              </a:rPr>
              <a:t>у</a:t>
            </a:r>
            <a:r>
              <a:rPr b="0" lang="de-DE" sz="1800" spc="-1" strike="noStrike">
                <a:solidFill>
                  <a:srgbClr val="000000"/>
                </a:solidFill>
                <a:uFill>
                  <a:solidFill>
                    <a:srgbClr val="ffffff"/>
                  </a:solidFill>
                </a:uFill>
                <a:latin typeface="Arial"/>
              </a:rPr>
              <a:t>р</a:t>
            </a:r>
            <a:r>
              <a:rPr b="0" lang="de-DE" sz="1800" spc="-1" strike="noStrike">
                <a:solidFill>
                  <a:srgbClr val="000000"/>
                </a:solidFill>
                <a:uFill>
                  <a:solidFill>
                    <a:srgbClr val="ffffff"/>
                  </a:solidFill>
                </a:uFill>
                <a:latin typeface="Arial"/>
              </a:rPr>
              <a:t>ы</a:t>
            </a:r>
            <a:endParaRPr b="0" lang="de-DE"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de-DE" sz="1800" spc="-1" strike="noStrike">
                <a:solidFill>
                  <a:srgbClr val="000000"/>
                </a:solidFill>
                <a:uFill>
                  <a:solidFill>
                    <a:srgbClr val="ffffff"/>
                  </a:solidFill>
                </a:uFill>
                <a:latin typeface="Arial"/>
              </a:rPr>
              <a:t>П</a:t>
            </a:r>
            <a:r>
              <a:rPr b="0" lang="de-DE" sz="1800" spc="-1" strike="noStrike">
                <a:solidFill>
                  <a:srgbClr val="000000"/>
                </a:solidFill>
                <a:uFill>
                  <a:solidFill>
                    <a:srgbClr val="ffffff"/>
                  </a:solidFill>
                </a:uFill>
                <a:latin typeface="Arial"/>
              </a:rPr>
              <a:t>я</a:t>
            </a:r>
            <a:r>
              <a:rPr b="0" lang="de-DE" sz="1800" spc="-1" strike="noStrike">
                <a:solidFill>
                  <a:srgbClr val="000000"/>
                </a:solidFill>
                <a:uFill>
                  <a:solidFill>
                    <a:srgbClr val="ffffff"/>
                  </a:solidFill>
                </a:uFill>
                <a:latin typeface="Arial"/>
              </a:rPr>
              <a:t>т</a:t>
            </a:r>
            <a:r>
              <a:rPr b="0" lang="de-DE" sz="1800" spc="-1" strike="noStrike">
                <a:solidFill>
                  <a:srgbClr val="000000"/>
                </a:solidFill>
                <a:uFill>
                  <a:solidFill>
                    <a:srgbClr val="ffffff"/>
                  </a:solidFill>
                </a:uFill>
                <a:latin typeface="Arial"/>
              </a:rPr>
              <a:t>ы</a:t>
            </a:r>
            <a:r>
              <a:rPr b="0" lang="de-DE" sz="1800" spc="-1" strike="noStrike">
                <a:solidFill>
                  <a:srgbClr val="000000"/>
                </a:solidFill>
                <a:uFill>
                  <a:solidFill>
                    <a:srgbClr val="ffffff"/>
                  </a:solidFill>
                </a:uFill>
                <a:latin typeface="Arial"/>
              </a:rPr>
              <a:t>й</a:t>
            </a:r>
            <a:r>
              <a:rPr b="0" lang="de-DE" sz="1800" spc="-1" strike="noStrike">
                <a:solidFill>
                  <a:srgbClr val="000000"/>
                </a:solidFill>
                <a:uFill>
                  <a:solidFill>
                    <a:srgbClr val="ffffff"/>
                  </a:solidFill>
                </a:uFill>
                <a:latin typeface="Arial"/>
              </a:rPr>
              <a:t> </a:t>
            </a:r>
            <a:r>
              <a:rPr b="0" lang="de-DE" sz="1800" spc="-1" strike="noStrike">
                <a:solidFill>
                  <a:srgbClr val="000000"/>
                </a:solidFill>
                <a:uFill>
                  <a:solidFill>
                    <a:srgbClr val="ffffff"/>
                  </a:solidFill>
                </a:uFill>
                <a:latin typeface="Arial"/>
              </a:rPr>
              <a:t>у</a:t>
            </a:r>
            <a:r>
              <a:rPr b="0" lang="de-DE" sz="1800" spc="-1" strike="noStrike">
                <a:solidFill>
                  <a:srgbClr val="000000"/>
                </a:solidFill>
                <a:uFill>
                  <a:solidFill>
                    <a:srgbClr val="ffffff"/>
                  </a:solidFill>
                </a:uFill>
                <a:latin typeface="Arial"/>
              </a:rPr>
              <a:t>р</a:t>
            </a:r>
            <a:r>
              <a:rPr b="0" lang="de-DE" sz="1800" spc="-1" strike="noStrike">
                <a:solidFill>
                  <a:srgbClr val="000000"/>
                </a:solidFill>
                <a:uFill>
                  <a:solidFill>
                    <a:srgbClr val="ffffff"/>
                  </a:solidFill>
                </a:uFill>
                <a:latin typeface="Arial"/>
              </a:rPr>
              <a:t>о</a:t>
            </a:r>
            <a:r>
              <a:rPr b="0" lang="de-DE" sz="1800" spc="-1" strike="noStrike">
                <a:solidFill>
                  <a:srgbClr val="000000"/>
                </a:solidFill>
                <a:uFill>
                  <a:solidFill>
                    <a:srgbClr val="ffffff"/>
                  </a:solidFill>
                </a:uFill>
                <a:latin typeface="Arial"/>
              </a:rPr>
              <a:t>в</a:t>
            </a:r>
            <a:r>
              <a:rPr b="0" lang="de-DE" sz="1800" spc="-1" strike="noStrike">
                <a:solidFill>
                  <a:srgbClr val="000000"/>
                </a:solidFill>
                <a:uFill>
                  <a:solidFill>
                    <a:srgbClr val="ffffff"/>
                  </a:solidFill>
                </a:uFill>
                <a:latin typeface="Arial"/>
              </a:rPr>
              <a:t>е</a:t>
            </a:r>
            <a:r>
              <a:rPr b="0" lang="de-DE" sz="1800" spc="-1" strike="noStrike">
                <a:solidFill>
                  <a:srgbClr val="000000"/>
                </a:solidFill>
                <a:uFill>
                  <a:solidFill>
                    <a:srgbClr val="ffffff"/>
                  </a:solidFill>
                </a:uFill>
                <a:latin typeface="Arial"/>
              </a:rPr>
              <a:t>н</a:t>
            </a:r>
            <a:r>
              <a:rPr b="0" lang="de-DE" sz="1800" spc="-1" strike="noStrike">
                <a:solidFill>
                  <a:srgbClr val="000000"/>
                </a:solidFill>
                <a:uFill>
                  <a:solidFill>
                    <a:srgbClr val="ffffff"/>
                  </a:solidFill>
                </a:uFill>
                <a:latin typeface="Arial"/>
              </a:rPr>
              <a:t>ь</a:t>
            </a:r>
            <a:r>
              <a:rPr b="0" lang="de-DE" sz="1800" spc="-1" strike="noStrike">
                <a:solidFill>
                  <a:srgbClr val="000000"/>
                </a:solidFill>
                <a:uFill>
                  <a:solidFill>
                    <a:srgbClr val="ffffff"/>
                  </a:solidFill>
                </a:uFill>
                <a:latin typeface="Arial"/>
              </a:rPr>
              <a:t> </a:t>
            </a:r>
            <a:r>
              <a:rPr b="0" lang="de-DE" sz="1800" spc="-1" strike="noStrike">
                <a:solidFill>
                  <a:srgbClr val="000000"/>
                </a:solidFill>
                <a:uFill>
                  <a:solidFill>
                    <a:srgbClr val="ffffff"/>
                  </a:solidFill>
                </a:uFill>
                <a:latin typeface="Arial"/>
              </a:rPr>
              <a:t>с</a:t>
            </a:r>
            <a:r>
              <a:rPr b="0" lang="de-DE" sz="1800" spc="-1" strike="noStrike">
                <a:solidFill>
                  <a:srgbClr val="000000"/>
                </a:solidFill>
                <a:uFill>
                  <a:solidFill>
                    <a:srgbClr val="ffffff"/>
                  </a:solidFill>
                </a:uFill>
                <a:latin typeface="Arial"/>
              </a:rPr>
              <a:t>т</a:t>
            </a:r>
            <a:r>
              <a:rPr b="0" lang="de-DE" sz="1800" spc="-1" strike="noStrike">
                <a:solidFill>
                  <a:srgbClr val="000000"/>
                </a:solidFill>
                <a:uFill>
                  <a:solidFill>
                    <a:srgbClr val="ffffff"/>
                  </a:solidFill>
                </a:uFill>
                <a:latin typeface="Arial"/>
              </a:rPr>
              <a:t>р</a:t>
            </a:r>
            <a:r>
              <a:rPr b="0" lang="de-DE" sz="1800" spc="-1" strike="noStrike">
                <a:solidFill>
                  <a:srgbClr val="000000"/>
                </a:solidFill>
                <a:uFill>
                  <a:solidFill>
                    <a:srgbClr val="ffffff"/>
                  </a:solidFill>
                </a:uFill>
                <a:latin typeface="Arial"/>
              </a:rPr>
              <a:t>у</a:t>
            </a:r>
            <a:r>
              <a:rPr b="0" lang="de-DE" sz="1800" spc="-1" strike="noStrike">
                <a:solidFill>
                  <a:srgbClr val="000000"/>
                </a:solidFill>
                <a:uFill>
                  <a:solidFill>
                    <a:srgbClr val="ffffff"/>
                  </a:solidFill>
                </a:uFill>
                <a:latin typeface="Arial"/>
              </a:rPr>
              <a:t>к</a:t>
            </a:r>
            <a:r>
              <a:rPr b="0" lang="de-DE" sz="1800" spc="-1" strike="noStrike">
                <a:solidFill>
                  <a:srgbClr val="000000"/>
                </a:solidFill>
                <a:uFill>
                  <a:solidFill>
                    <a:srgbClr val="ffffff"/>
                  </a:solidFill>
                </a:uFill>
                <a:latin typeface="Arial"/>
              </a:rPr>
              <a:t>т</a:t>
            </a:r>
            <a:r>
              <a:rPr b="0" lang="de-DE" sz="1800" spc="-1" strike="noStrike">
                <a:solidFill>
                  <a:srgbClr val="000000"/>
                </a:solidFill>
                <a:uFill>
                  <a:solidFill>
                    <a:srgbClr val="ffffff"/>
                  </a:solidFill>
                </a:uFill>
                <a:latin typeface="Arial"/>
              </a:rPr>
              <a:t>у</a:t>
            </a:r>
            <a:r>
              <a:rPr b="0" lang="de-DE" sz="1800" spc="-1" strike="noStrike">
                <a:solidFill>
                  <a:srgbClr val="000000"/>
                </a:solidFill>
                <a:uFill>
                  <a:solidFill>
                    <a:srgbClr val="ffffff"/>
                  </a:solidFill>
                </a:uFill>
                <a:latin typeface="Arial"/>
              </a:rPr>
              <a:t>р</a:t>
            </a:r>
            <a:r>
              <a:rPr b="0" lang="de-DE" sz="1800" spc="-1" strike="noStrike">
                <a:solidFill>
                  <a:srgbClr val="000000"/>
                </a:solidFill>
                <a:uFill>
                  <a:solidFill>
                    <a:srgbClr val="ffffff"/>
                  </a:solidFill>
                </a:uFill>
                <a:latin typeface="Arial"/>
              </a:rPr>
              <a:t>ы</a:t>
            </a:r>
            <a:endParaRPr b="0" lang="de-DE" sz="1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de-DE" sz="1800" spc="-1" strike="noStrike">
                <a:solidFill>
                  <a:srgbClr val="000000"/>
                </a:solidFill>
                <a:uFill>
                  <a:solidFill>
                    <a:srgbClr val="ffffff"/>
                  </a:solidFill>
                </a:uFill>
                <a:latin typeface="Arial"/>
              </a:rPr>
              <a:t>Ш</a:t>
            </a:r>
            <a:r>
              <a:rPr b="0" lang="de-DE" sz="1800" spc="-1" strike="noStrike">
                <a:solidFill>
                  <a:srgbClr val="000000"/>
                </a:solidFill>
                <a:uFill>
                  <a:solidFill>
                    <a:srgbClr val="ffffff"/>
                  </a:solidFill>
                </a:uFill>
                <a:latin typeface="Arial"/>
              </a:rPr>
              <a:t>е</a:t>
            </a:r>
            <a:r>
              <a:rPr b="0" lang="de-DE" sz="1800" spc="-1" strike="noStrike">
                <a:solidFill>
                  <a:srgbClr val="000000"/>
                </a:solidFill>
                <a:uFill>
                  <a:solidFill>
                    <a:srgbClr val="ffffff"/>
                  </a:solidFill>
                </a:uFill>
                <a:latin typeface="Arial"/>
              </a:rPr>
              <a:t>с</a:t>
            </a:r>
            <a:r>
              <a:rPr b="0" lang="de-DE" sz="1800" spc="-1" strike="noStrike">
                <a:solidFill>
                  <a:srgbClr val="000000"/>
                </a:solidFill>
                <a:uFill>
                  <a:solidFill>
                    <a:srgbClr val="ffffff"/>
                  </a:solidFill>
                </a:uFill>
                <a:latin typeface="Arial"/>
              </a:rPr>
              <a:t>т</a:t>
            </a:r>
            <a:r>
              <a:rPr b="0" lang="de-DE" sz="1800" spc="-1" strike="noStrike">
                <a:solidFill>
                  <a:srgbClr val="000000"/>
                </a:solidFill>
                <a:uFill>
                  <a:solidFill>
                    <a:srgbClr val="ffffff"/>
                  </a:solidFill>
                </a:uFill>
                <a:latin typeface="Arial"/>
              </a:rPr>
              <a:t>о</a:t>
            </a:r>
            <a:r>
              <a:rPr b="0" lang="de-DE" sz="1800" spc="-1" strike="noStrike">
                <a:solidFill>
                  <a:srgbClr val="000000"/>
                </a:solidFill>
                <a:uFill>
                  <a:solidFill>
                    <a:srgbClr val="ffffff"/>
                  </a:solidFill>
                </a:uFill>
                <a:latin typeface="Arial"/>
              </a:rPr>
              <a:t>й</a:t>
            </a:r>
            <a:r>
              <a:rPr b="0" lang="de-DE" sz="1800" spc="-1" strike="noStrike">
                <a:solidFill>
                  <a:srgbClr val="000000"/>
                </a:solidFill>
                <a:uFill>
                  <a:solidFill>
                    <a:srgbClr val="ffffff"/>
                  </a:solidFill>
                </a:uFill>
                <a:latin typeface="Arial"/>
              </a:rPr>
              <a:t> </a:t>
            </a:r>
            <a:r>
              <a:rPr b="0" lang="de-DE" sz="1800" spc="-1" strike="noStrike">
                <a:solidFill>
                  <a:srgbClr val="000000"/>
                </a:solidFill>
                <a:uFill>
                  <a:solidFill>
                    <a:srgbClr val="ffffff"/>
                  </a:solidFill>
                </a:uFill>
                <a:latin typeface="Arial"/>
              </a:rPr>
              <a:t>у</a:t>
            </a:r>
            <a:r>
              <a:rPr b="0" lang="de-DE" sz="1800" spc="-1" strike="noStrike">
                <a:solidFill>
                  <a:srgbClr val="000000"/>
                </a:solidFill>
                <a:uFill>
                  <a:solidFill>
                    <a:srgbClr val="ffffff"/>
                  </a:solidFill>
                </a:uFill>
                <a:latin typeface="Arial"/>
              </a:rPr>
              <a:t>р</a:t>
            </a:r>
            <a:r>
              <a:rPr b="0" lang="de-DE" sz="1800" spc="-1" strike="noStrike">
                <a:solidFill>
                  <a:srgbClr val="000000"/>
                </a:solidFill>
                <a:uFill>
                  <a:solidFill>
                    <a:srgbClr val="ffffff"/>
                  </a:solidFill>
                </a:uFill>
                <a:latin typeface="Arial"/>
              </a:rPr>
              <a:t>о</a:t>
            </a:r>
            <a:r>
              <a:rPr b="0" lang="de-DE" sz="1800" spc="-1" strike="noStrike">
                <a:solidFill>
                  <a:srgbClr val="000000"/>
                </a:solidFill>
                <a:uFill>
                  <a:solidFill>
                    <a:srgbClr val="ffffff"/>
                  </a:solidFill>
                </a:uFill>
                <a:latin typeface="Arial"/>
              </a:rPr>
              <a:t>в</a:t>
            </a:r>
            <a:r>
              <a:rPr b="0" lang="de-DE" sz="1800" spc="-1" strike="noStrike">
                <a:solidFill>
                  <a:srgbClr val="000000"/>
                </a:solidFill>
                <a:uFill>
                  <a:solidFill>
                    <a:srgbClr val="ffffff"/>
                  </a:solidFill>
                </a:uFill>
                <a:latin typeface="Arial"/>
              </a:rPr>
              <a:t>е</a:t>
            </a:r>
            <a:r>
              <a:rPr b="0" lang="de-DE" sz="1800" spc="-1" strike="noStrike">
                <a:solidFill>
                  <a:srgbClr val="000000"/>
                </a:solidFill>
                <a:uFill>
                  <a:solidFill>
                    <a:srgbClr val="ffffff"/>
                  </a:solidFill>
                </a:uFill>
                <a:latin typeface="Arial"/>
              </a:rPr>
              <a:t>н</a:t>
            </a:r>
            <a:r>
              <a:rPr b="0" lang="de-DE" sz="1800" spc="-1" strike="noStrike">
                <a:solidFill>
                  <a:srgbClr val="000000"/>
                </a:solidFill>
                <a:uFill>
                  <a:solidFill>
                    <a:srgbClr val="ffffff"/>
                  </a:solidFill>
                </a:uFill>
                <a:latin typeface="Arial"/>
              </a:rPr>
              <a:t>ь</a:t>
            </a:r>
            <a:r>
              <a:rPr b="0" lang="de-DE" sz="1800" spc="-1" strike="noStrike">
                <a:solidFill>
                  <a:srgbClr val="000000"/>
                </a:solidFill>
                <a:uFill>
                  <a:solidFill>
                    <a:srgbClr val="ffffff"/>
                  </a:solidFill>
                </a:uFill>
                <a:latin typeface="Arial"/>
              </a:rPr>
              <a:t> </a:t>
            </a:r>
            <a:r>
              <a:rPr b="0" lang="de-DE" sz="1800" spc="-1" strike="noStrike">
                <a:solidFill>
                  <a:srgbClr val="000000"/>
                </a:solidFill>
                <a:uFill>
                  <a:solidFill>
                    <a:srgbClr val="ffffff"/>
                  </a:solidFill>
                </a:uFill>
                <a:latin typeface="Arial"/>
              </a:rPr>
              <a:t>с</a:t>
            </a:r>
            <a:r>
              <a:rPr b="0" lang="de-DE" sz="1800" spc="-1" strike="noStrike">
                <a:solidFill>
                  <a:srgbClr val="000000"/>
                </a:solidFill>
                <a:uFill>
                  <a:solidFill>
                    <a:srgbClr val="ffffff"/>
                  </a:solidFill>
                </a:uFill>
                <a:latin typeface="Arial"/>
              </a:rPr>
              <a:t>т</a:t>
            </a:r>
            <a:r>
              <a:rPr b="0" lang="de-DE" sz="1800" spc="-1" strike="noStrike">
                <a:solidFill>
                  <a:srgbClr val="000000"/>
                </a:solidFill>
                <a:uFill>
                  <a:solidFill>
                    <a:srgbClr val="ffffff"/>
                  </a:solidFill>
                </a:uFill>
                <a:latin typeface="Arial"/>
              </a:rPr>
              <a:t>р</a:t>
            </a:r>
            <a:r>
              <a:rPr b="0" lang="de-DE" sz="1800" spc="-1" strike="noStrike">
                <a:solidFill>
                  <a:srgbClr val="000000"/>
                </a:solidFill>
                <a:uFill>
                  <a:solidFill>
                    <a:srgbClr val="ffffff"/>
                  </a:solidFill>
                </a:uFill>
                <a:latin typeface="Arial"/>
              </a:rPr>
              <a:t>у</a:t>
            </a:r>
            <a:r>
              <a:rPr b="0" lang="de-DE" sz="1800" spc="-1" strike="noStrike">
                <a:solidFill>
                  <a:srgbClr val="000000"/>
                </a:solidFill>
                <a:uFill>
                  <a:solidFill>
                    <a:srgbClr val="ffffff"/>
                  </a:solidFill>
                </a:uFill>
                <a:latin typeface="Arial"/>
              </a:rPr>
              <a:t>к</a:t>
            </a:r>
            <a:r>
              <a:rPr b="0" lang="de-DE" sz="1800" spc="-1" strike="noStrike">
                <a:solidFill>
                  <a:srgbClr val="000000"/>
                </a:solidFill>
                <a:uFill>
                  <a:solidFill>
                    <a:srgbClr val="ffffff"/>
                  </a:solidFill>
                </a:uFill>
                <a:latin typeface="Arial"/>
              </a:rPr>
              <a:t>т</a:t>
            </a:r>
            <a:r>
              <a:rPr b="0" lang="de-DE" sz="1800" spc="-1" strike="noStrike">
                <a:solidFill>
                  <a:srgbClr val="000000"/>
                </a:solidFill>
                <a:uFill>
                  <a:solidFill>
                    <a:srgbClr val="ffffff"/>
                  </a:solidFill>
                </a:uFill>
                <a:latin typeface="Arial"/>
              </a:rPr>
              <a:t>у</a:t>
            </a:r>
            <a:r>
              <a:rPr b="0" lang="de-DE" sz="1800" spc="-1" strike="noStrike">
                <a:solidFill>
                  <a:srgbClr val="000000"/>
                </a:solidFill>
                <a:uFill>
                  <a:solidFill>
                    <a:srgbClr val="ffffff"/>
                  </a:solidFill>
                </a:uFill>
                <a:latin typeface="Arial"/>
              </a:rPr>
              <a:t>р</a:t>
            </a:r>
            <a:r>
              <a:rPr b="0" lang="de-DE" sz="1800" spc="-1" strike="noStrike">
                <a:solidFill>
                  <a:srgbClr val="000000"/>
                </a:solidFill>
                <a:uFill>
                  <a:solidFill>
                    <a:srgbClr val="ffffff"/>
                  </a:solidFill>
                </a:uFill>
                <a:latin typeface="Arial"/>
              </a:rPr>
              <a:t>ы</a:t>
            </a:r>
            <a:endParaRPr b="0" lang="de-DE" sz="1800" spc="-1" strike="noStrike">
              <a:solidFill>
                <a:srgbClr val="000000"/>
              </a:solidFill>
              <a:uFill>
                <a:solidFill>
                  <a:srgbClr val="ffffff"/>
                </a:solidFill>
              </a:uFill>
              <a:latin typeface="Arial"/>
            </a:endParaRPr>
          </a:p>
          <a:p>
            <a:pPr algn="ctr">
              <a:lnSpc>
                <a:spcPct val="100000"/>
              </a:lnSpc>
            </a:pPr>
            <a:r>
              <a:rPr b="0" lang="de-DE" sz="1800" spc="-1" strike="noStrike">
                <a:solidFill>
                  <a:srgbClr val="000000"/>
                </a:solidFill>
                <a:uFill>
                  <a:solidFill>
                    <a:srgbClr val="ffffff"/>
                  </a:solidFill>
                </a:uFill>
                <a:latin typeface="Arial"/>
              </a:rPr>
              <a:t>Седьмой уровень </a:t>
            </a:r>
            <a:r>
              <a:rPr b="0" lang="de-DE" sz="1800" spc="-1" strike="noStrike">
                <a:solidFill>
                  <a:srgbClr val="000000"/>
                </a:solidFill>
                <a:uFill>
                  <a:solidFill>
                    <a:srgbClr val="ffffff"/>
                  </a:solidFill>
                </a:uFill>
                <a:latin typeface="Arial"/>
              </a:rPr>
              <a:t>структуры&lt;Your </a:t>
            </a:r>
            <a:r>
              <a:rPr b="0" lang="de-DE" sz="1800" spc="-1" strike="noStrike">
                <a:solidFill>
                  <a:srgbClr val="000000"/>
                </a:solidFill>
                <a:uFill>
                  <a:solidFill>
                    <a:srgbClr val="ffffff"/>
                  </a:solidFill>
                </a:uFill>
                <a:latin typeface="Arial"/>
              </a:rPr>
              <a:t>name&gt;</a:t>
            </a:r>
            <a:endParaRPr b="0" lang="de-DE" sz="1800" spc="-1" strike="noStrike">
              <a:solidFill>
                <a:srgbClr val="000000"/>
              </a:solidFill>
              <a:uFill>
                <a:solidFill>
                  <a:srgbClr val="ffffff"/>
                </a:solidFill>
              </a:uFill>
              <a:latin typeface="Arial"/>
            </a:endParaRPr>
          </a:p>
        </p:txBody>
      </p:sp>
      <p:sp>
        <p:nvSpPr>
          <p:cNvPr id="19" name="PlaceHolder 18"/>
          <p:cNvSpPr>
            <a:spLocks noGrp="1"/>
          </p:cNvSpPr>
          <p:nvPr>
            <p:ph type="body"/>
          </p:nvPr>
        </p:nvSpPr>
        <p:spPr>
          <a:xfrm>
            <a:off x="1380960" y="4260960"/>
            <a:ext cx="6400440" cy="287640"/>
          </a:xfrm>
          <a:prstGeom prst="rect">
            <a:avLst/>
          </a:prstGeom>
        </p:spPr>
        <p:txBody>
          <a:bodyPr/>
          <a:p>
            <a:pPr marL="432000" indent="-324000">
              <a:buClr>
                <a:srgbClr val="000000"/>
              </a:buClr>
              <a:buSzPct val="45000"/>
              <a:buFont typeface="Wingdings" charset="2"/>
              <a:buChar char=""/>
            </a:pPr>
            <a:r>
              <a:rPr b="0" lang="de-DE" sz="1600" spc="-1" strike="noStrike">
                <a:solidFill>
                  <a:srgbClr val="a6a6a6"/>
                </a:solidFill>
                <a:uFill>
                  <a:solidFill>
                    <a:srgbClr val="ffffff"/>
                  </a:solidFill>
                </a:uFill>
                <a:latin typeface="Arial"/>
              </a:rPr>
              <a:t>Для правки структуры щёлкните мышью</a:t>
            </a:r>
            <a:endParaRPr b="0" lang="de-DE"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de-DE" sz="1600" spc="-1" strike="noStrike">
                <a:solidFill>
                  <a:srgbClr val="a6a6a6"/>
                </a:solidFill>
                <a:uFill>
                  <a:solidFill>
                    <a:srgbClr val="ffffff"/>
                  </a:solidFill>
                </a:uFill>
                <a:latin typeface="Arial"/>
              </a:rPr>
              <a:t>Второй уровень структуры</a:t>
            </a:r>
            <a:endParaRPr b="0" lang="de-DE"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de-DE" sz="1600" spc="-1" strike="noStrike">
                <a:solidFill>
                  <a:srgbClr val="a6a6a6"/>
                </a:solidFill>
                <a:uFill>
                  <a:solidFill>
                    <a:srgbClr val="ffffff"/>
                  </a:solidFill>
                </a:uFill>
                <a:latin typeface="Arial"/>
              </a:rPr>
              <a:t>Третий уровень структуры</a:t>
            </a:r>
            <a:endParaRPr b="0" lang="de-DE"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de-DE" sz="1600" spc="-1" strike="noStrike">
                <a:solidFill>
                  <a:srgbClr val="a6a6a6"/>
                </a:solidFill>
                <a:uFill>
                  <a:solidFill>
                    <a:srgbClr val="ffffff"/>
                  </a:solidFill>
                </a:uFill>
                <a:latin typeface="Arial"/>
              </a:rPr>
              <a:t>Четвёртый уровень структуры</a:t>
            </a:r>
            <a:endParaRPr b="0" lang="de-DE"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de-DE" sz="1600" spc="-1" strike="noStrike">
                <a:solidFill>
                  <a:srgbClr val="a6a6a6"/>
                </a:solidFill>
                <a:uFill>
                  <a:solidFill>
                    <a:srgbClr val="ffffff"/>
                  </a:solidFill>
                </a:uFill>
                <a:latin typeface="Arial"/>
              </a:rPr>
              <a:t>Пятый уровень структуры</a:t>
            </a:r>
            <a:endParaRPr b="0" lang="de-DE" sz="14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de-DE" sz="1600" spc="-1" strike="noStrike">
                <a:solidFill>
                  <a:srgbClr val="a6a6a6"/>
                </a:solidFill>
                <a:uFill>
                  <a:solidFill>
                    <a:srgbClr val="ffffff"/>
                  </a:solidFill>
                </a:uFill>
                <a:latin typeface="Arial"/>
              </a:rPr>
              <a:t>Шестой уровень структуры</a:t>
            </a:r>
            <a:endParaRPr b="0" lang="de-DE" sz="1400" spc="-1" strike="noStrike">
              <a:solidFill>
                <a:srgbClr val="000000"/>
              </a:solidFill>
              <a:uFill>
                <a:solidFill>
                  <a:srgbClr val="ffffff"/>
                </a:solidFill>
              </a:uFill>
              <a:latin typeface="Arial"/>
            </a:endParaRPr>
          </a:p>
          <a:p>
            <a:pPr algn="ctr">
              <a:lnSpc>
                <a:spcPct val="100000"/>
              </a:lnSpc>
            </a:pPr>
            <a:r>
              <a:rPr b="0" lang="de-DE" sz="1600" spc="-1" strike="noStrike">
                <a:solidFill>
                  <a:srgbClr val="a6a6a6"/>
                </a:solidFill>
                <a:uFill>
                  <a:solidFill>
                    <a:srgbClr val="ffffff"/>
                  </a:solidFill>
                </a:uFill>
                <a:latin typeface="Arial"/>
              </a:rPr>
              <a:t>Седьмой уровень структуры(&lt;Presentation date&gt;)</a:t>
            </a:r>
            <a:endParaRPr b="0" lang="de-DE" sz="1400" spc="-1" strike="noStrike">
              <a:solidFill>
                <a:srgbClr val="000000"/>
              </a:solidFill>
              <a:uFill>
                <a:solidFill>
                  <a:srgbClr val="ffffff"/>
                </a:solidFill>
              </a:uFill>
              <a:latin typeface="Arial"/>
            </a:endParaRPr>
          </a:p>
        </p:txBody>
      </p:sp>
      <p:sp>
        <p:nvSpPr>
          <p:cNvPr id="20" name="CustomShape 19"/>
          <p:cNvSpPr/>
          <p:nvPr/>
        </p:nvSpPr>
        <p:spPr>
          <a:xfrm>
            <a:off x="0" y="6781680"/>
            <a:ext cx="9143640" cy="75960"/>
          </a:xfrm>
          <a:prstGeom prst="rect">
            <a:avLst/>
          </a:prstGeom>
          <a:solidFill>
            <a:schemeClr val="accent6"/>
          </a:solidFill>
          <a:ln w="9360">
            <a:noFill/>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5" name="CustomShape 1"/>
          <p:cNvSpPr/>
          <p:nvPr/>
        </p:nvSpPr>
        <p:spPr>
          <a:xfrm>
            <a:off x="0" y="6082560"/>
            <a:ext cx="9143640" cy="775080"/>
          </a:xfrm>
          <a:prstGeom prst="rect">
            <a:avLst/>
          </a:prstGeom>
          <a:solidFill>
            <a:srgbClr val="003359"/>
          </a:solidFill>
          <a:ln w="9360">
            <a:noFill/>
          </a:ln>
        </p:spPr>
        <p:style>
          <a:lnRef idx="0"/>
          <a:fillRef idx="0"/>
          <a:effectRef idx="0"/>
          <a:fontRef idx="minor"/>
        </p:style>
      </p:sp>
      <p:sp>
        <p:nvSpPr>
          <p:cNvPr id="56" name="CustomShape 2"/>
          <p:cNvSpPr/>
          <p:nvPr/>
        </p:nvSpPr>
        <p:spPr>
          <a:xfrm>
            <a:off x="0" y="0"/>
            <a:ext cx="456840" cy="5302080"/>
          </a:xfrm>
          <a:prstGeom prst="rect">
            <a:avLst/>
          </a:prstGeom>
          <a:solidFill>
            <a:srgbClr val="ff7900">
              <a:alpha val="61000"/>
            </a:srgbClr>
          </a:solidFill>
          <a:ln w="9360">
            <a:noFill/>
          </a:ln>
        </p:spPr>
        <p:style>
          <a:lnRef idx="0"/>
          <a:fillRef idx="0"/>
          <a:effectRef idx="0"/>
          <a:fontRef idx="minor"/>
        </p:style>
      </p:sp>
      <p:sp>
        <p:nvSpPr>
          <p:cNvPr id="57" name="CustomShape 3"/>
          <p:cNvSpPr/>
          <p:nvPr/>
        </p:nvSpPr>
        <p:spPr>
          <a:xfrm>
            <a:off x="0" y="1949400"/>
            <a:ext cx="456840" cy="935280"/>
          </a:xfrm>
          <a:prstGeom prst="rect">
            <a:avLst/>
          </a:prstGeom>
          <a:solidFill>
            <a:srgbClr val="ff7900"/>
          </a:solidFill>
          <a:ln w="9360">
            <a:noFill/>
          </a:ln>
        </p:spPr>
        <p:style>
          <a:lnRef idx="0"/>
          <a:fillRef idx="0"/>
          <a:effectRef idx="0"/>
          <a:fontRef idx="minor"/>
        </p:style>
      </p:sp>
      <p:sp>
        <p:nvSpPr>
          <p:cNvPr id="58" name="CustomShape 4"/>
          <p:cNvSpPr/>
          <p:nvPr/>
        </p:nvSpPr>
        <p:spPr>
          <a:xfrm>
            <a:off x="0" y="2885400"/>
            <a:ext cx="456840" cy="3196800"/>
          </a:xfrm>
          <a:prstGeom prst="rect">
            <a:avLst/>
          </a:prstGeom>
          <a:solidFill>
            <a:srgbClr val="ff7900">
              <a:alpha val="50000"/>
            </a:srgbClr>
          </a:solidFill>
          <a:ln w="9360">
            <a:noFill/>
          </a:ln>
        </p:spPr>
        <p:style>
          <a:lnRef idx="0"/>
          <a:fillRef idx="0"/>
          <a:effectRef idx="0"/>
          <a:fontRef idx="minor"/>
        </p:style>
      </p:sp>
      <p:sp>
        <p:nvSpPr>
          <p:cNvPr id="59" name="CustomShape 5"/>
          <p:cNvSpPr/>
          <p:nvPr/>
        </p:nvSpPr>
        <p:spPr>
          <a:xfrm>
            <a:off x="0" y="1559520"/>
            <a:ext cx="456840" cy="3742560"/>
          </a:xfrm>
          <a:prstGeom prst="rect">
            <a:avLst/>
          </a:prstGeom>
          <a:solidFill>
            <a:srgbClr val="ff7900"/>
          </a:solidFill>
          <a:ln w="9360">
            <a:noFill/>
          </a:ln>
        </p:spPr>
        <p:style>
          <a:lnRef idx="0"/>
          <a:fillRef idx="0"/>
          <a:effectRef idx="0"/>
          <a:fontRef idx="minor"/>
        </p:style>
      </p:sp>
      <p:sp>
        <p:nvSpPr>
          <p:cNvPr id="60" name="CustomShape 6"/>
          <p:cNvSpPr/>
          <p:nvPr/>
        </p:nvSpPr>
        <p:spPr>
          <a:xfrm>
            <a:off x="0" y="3197160"/>
            <a:ext cx="456840" cy="77760"/>
          </a:xfrm>
          <a:prstGeom prst="rect">
            <a:avLst/>
          </a:prstGeom>
          <a:noFill/>
          <a:ln w="9360">
            <a:noFill/>
          </a:ln>
        </p:spPr>
        <p:style>
          <a:lnRef idx="0"/>
          <a:fillRef idx="0"/>
          <a:effectRef idx="0"/>
          <a:fontRef idx="minor"/>
        </p:style>
      </p:sp>
      <p:sp>
        <p:nvSpPr>
          <p:cNvPr id="61" name="CustomShape 7"/>
          <p:cNvSpPr/>
          <p:nvPr/>
        </p:nvSpPr>
        <p:spPr>
          <a:xfrm>
            <a:off x="0" y="389880"/>
            <a:ext cx="456840" cy="77760"/>
          </a:xfrm>
          <a:prstGeom prst="rect">
            <a:avLst/>
          </a:prstGeom>
          <a:solidFill>
            <a:srgbClr val="ff7900">
              <a:alpha val="50000"/>
            </a:srgbClr>
          </a:solidFill>
          <a:ln w="9360">
            <a:noFill/>
          </a:ln>
        </p:spPr>
        <p:style>
          <a:lnRef idx="0"/>
          <a:fillRef idx="0"/>
          <a:effectRef idx="0"/>
          <a:fontRef idx="minor"/>
        </p:style>
      </p:sp>
      <p:sp>
        <p:nvSpPr>
          <p:cNvPr id="62" name="CustomShape 8"/>
          <p:cNvSpPr/>
          <p:nvPr/>
        </p:nvSpPr>
        <p:spPr>
          <a:xfrm>
            <a:off x="0" y="6004440"/>
            <a:ext cx="456840" cy="77760"/>
          </a:xfrm>
          <a:prstGeom prst="rect">
            <a:avLst/>
          </a:prstGeom>
          <a:solidFill>
            <a:schemeClr val="bg1">
              <a:alpha val="45000"/>
            </a:schemeClr>
          </a:solidFill>
          <a:ln w="9360">
            <a:noFill/>
          </a:ln>
        </p:spPr>
        <p:style>
          <a:lnRef idx="0"/>
          <a:fillRef idx="0"/>
          <a:effectRef idx="0"/>
          <a:fontRef idx="minor"/>
        </p:style>
      </p:sp>
      <p:sp>
        <p:nvSpPr>
          <p:cNvPr id="63" name="CustomShape 9"/>
          <p:cNvSpPr/>
          <p:nvPr/>
        </p:nvSpPr>
        <p:spPr>
          <a:xfrm>
            <a:off x="0" y="0"/>
            <a:ext cx="456840" cy="467640"/>
          </a:xfrm>
          <a:prstGeom prst="rect">
            <a:avLst/>
          </a:prstGeom>
          <a:solidFill>
            <a:srgbClr val="ff7900"/>
          </a:solidFill>
          <a:ln w="9360">
            <a:noFill/>
          </a:ln>
        </p:spPr>
        <p:style>
          <a:lnRef idx="0"/>
          <a:fillRef idx="0"/>
          <a:effectRef idx="0"/>
          <a:fontRef idx="minor"/>
        </p:style>
      </p:sp>
      <p:sp>
        <p:nvSpPr>
          <p:cNvPr id="64" name="CustomShape 10"/>
          <p:cNvSpPr/>
          <p:nvPr/>
        </p:nvSpPr>
        <p:spPr>
          <a:xfrm>
            <a:off x="0" y="1247760"/>
            <a:ext cx="456840" cy="155520"/>
          </a:xfrm>
          <a:prstGeom prst="rect">
            <a:avLst/>
          </a:prstGeom>
          <a:solidFill>
            <a:srgbClr val="ff7900"/>
          </a:solidFill>
          <a:ln w="9360">
            <a:noFill/>
          </a:ln>
        </p:spPr>
        <p:style>
          <a:lnRef idx="0"/>
          <a:fillRef idx="0"/>
          <a:effectRef idx="0"/>
          <a:fontRef idx="minor"/>
        </p:style>
      </p:sp>
      <p:sp>
        <p:nvSpPr>
          <p:cNvPr id="65" name="CustomShape 11"/>
          <p:cNvSpPr/>
          <p:nvPr/>
        </p:nvSpPr>
        <p:spPr>
          <a:xfrm>
            <a:off x="0" y="5380560"/>
            <a:ext cx="456840" cy="155520"/>
          </a:xfrm>
          <a:prstGeom prst="rect">
            <a:avLst/>
          </a:prstGeom>
          <a:solidFill>
            <a:srgbClr val="ff7900"/>
          </a:solidFill>
          <a:ln w="9360">
            <a:noFill/>
          </a:ln>
        </p:spPr>
        <p:style>
          <a:lnRef idx="0"/>
          <a:fillRef idx="0"/>
          <a:effectRef idx="0"/>
          <a:fontRef idx="minor"/>
        </p:style>
      </p:sp>
      <p:sp>
        <p:nvSpPr>
          <p:cNvPr id="66" name="CustomShape 12"/>
          <p:cNvSpPr/>
          <p:nvPr/>
        </p:nvSpPr>
        <p:spPr>
          <a:xfrm>
            <a:off x="3420000" y="6077520"/>
            <a:ext cx="4464000" cy="699120"/>
          </a:xfrm>
          <a:prstGeom prst="rect">
            <a:avLst/>
          </a:prstGeom>
          <a:noFill/>
          <a:ln w="9360">
            <a:noFill/>
          </a:ln>
        </p:spPr>
        <p:style>
          <a:lnRef idx="0"/>
          <a:fillRef idx="0"/>
          <a:effectRef idx="0"/>
          <a:fontRef idx="minor"/>
        </p:style>
        <p:txBody>
          <a:bodyPr lIns="90000" rIns="90000" tIns="45000" bIns="45000" anchor="ctr"/>
          <a:p>
            <a:pPr algn="ctr">
              <a:lnSpc>
                <a:spcPct val="100000"/>
              </a:lnSpc>
            </a:pPr>
            <a:r>
              <a:rPr b="0" lang="ru-RU" sz="1000" spc="-1" strike="noStrike">
                <a:solidFill>
                  <a:srgbClr val="ffffff"/>
                </a:solidFill>
                <a:uFill>
                  <a:solidFill>
                    <a:srgbClr val="ffffff"/>
                  </a:solidFill>
                </a:uFill>
                <a:latin typeface="Arial"/>
                <a:ea typeface="ＭＳ Ｐゴシック"/>
              </a:rPr>
              <a:t>Performance analysis framework for BS placement using IEEE 802.11 </a:t>
            </a:r>
            <a:endParaRPr b="0" lang="ru-RU" sz="1800" spc="-1" strike="noStrike">
              <a:solidFill>
                <a:srgbClr val="000000"/>
              </a:solidFill>
              <a:uFill>
                <a:solidFill>
                  <a:srgbClr val="ffffff"/>
                </a:solidFill>
              </a:uFill>
              <a:latin typeface="Arial"/>
            </a:endParaRPr>
          </a:p>
          <a:p>
            <a:pPr algn="ctr">
              <a:lnSpc>
                <a:spcPct val="100000"/>
              </a:lnSpc>
            </a:pPr>
            <a:r>
              <a:rPr b="0" lang="ru-RU" sz="1000" spc="-1" strike="noStrike">
                <a:solidFill>
                  <a:srgbClr val="ffffff"/>
                </a:solidFill>
                <a:uFill>
                  <a:solidFill>
                    <a:srgbClr val="ffffff"/>
                  </a:solidFill>
                </a:uFill>
                <a:latin typeface="Arial"/>
                <a:ea typeface="ＭＳ Ｐゴシック"/>
              </a:rPr>
              <a:t> </a:t>
            </a:r>
            <a:r>
              <a:rPr b="0" lang="ru-RU" sz="1000" spc="-1" strike="noStrike">
                <a:solidFill>
                  <a:srgbClr val="ffffff"/>
                </a:solidFill>
                <a:uFill>
                  <a:solidFill>
                    <a:srgbClr val="ffffff"/>
                  </a:solidFill>
                </a:uFill>
                <a:latin typeface="Arial"/>
                <a:ea typeface="ＭＳ Ｐゴシック"/>
              </a:rPr>
              <a:t>Khakov, Kukartsev, Makhmutov</a:t>
            </a:r>
            <a:endParaRPr b="0" lang="ru-RU" sz="1800" spc="-1" strike="noStrike">
              <a:solidFill>
                <a:srgbClr val="000000"/>
              </a:solidFill>
              <a:uFill>
                <a:solidFill>
                  <a:srgbClr val="ffffff"/>
                </a:solidFill>
              </a:uFill>
              <a:latin typeface="Arial"/>
            </a:endParaRPr>
          </a:p>
          <a:p>
            <a:pPr algn="ctr">
              <a:lnSpc>
                <a:spcPct val="100000"/>
              </a:lnSpc>
            </a:pPr>
            <a:r>
              <a:rPr b="0" i="1" lang="ru-RU" sz="1000" spc="-1" strike="noStrike">
                <a:solidFill>
                  <a:srgbClr val="ffffff"/>
                </a:solidFill>
                <a:uFill>
                  <a:solidFill>
                    <a:srgbClr val="ffffff"/>
                  </a:solidFill>
                </a:uFill>
                <a:latin typeface="Arial"/>
                <a:ea typeface="ＭＳ Ｐゴシック"/>
              </a:rPr>
              <a:t>Page</a:t>
            </a:r>
            <a:r>
              <a:rPr b="0" lang="ru-RU" sz="1000" spc="-1" strike="noStrike">
                <a:solidFill>
                  <a:srgbClr val="ffffff"/>
                </a:solidFill>
                <a:uFill>
                  <a:solidFill>
                    <a:srgbClr val="ffffff"/>
                  </a:solidFill>
                </a:uFill>
                <a:latin typeface="Arial"/>
                <a:ea typeface="ＭＳ Ｐゴシック"/>
              </a:rPr>
              <a:t>  </a:t>
            </a:r>
            <a:fld id="{8A7F47A1-1217-4D4A-B06A-9BD6CFACAFBB}" type="slidenum">
              <a:rPr b="0" lang="ru-RU" sz="1000" spc="-1" strike="noStrike">
                <a:solidFill>
                  <a:srgbClr val="ffffff"/>
                </a:solidFill>
                <a:uFill>
                  <a:solidFill>
                    <a:srgbClr val="ffffff"/>
                  </a:solidFill>
                </a:uFill>
                <a:latin typeface="Arial"/>
                <a:ea typeface="ＭＳ Ｐゴシック"/>
              </a:rPr>
              <a:t>1</a:t>
            </a:fld>
            <a:endParaRPr b="0" lang="ru-RU" sz="1800" spc="-1" strike="noStrike">
              <a:solidFill>
                <a:srgbClr val="000000"/>
              </a:solidFill>
              <a:uFill>
                <a:solidFill>
                  <a:srgbClr val="ffffff"/>
                </a:solidFill>
              </a:uFill>
              <a:latin typeface="Arial"/>
            </a:endParaRPr>
          </a:p>
        </p:txBody>
      </p:sp>
      <p:pic>
        <p:nvPicPr>
          <p:cNvPr id="67" name="Picture 3" descr=""/>
          <p:cNvPicPr/>
          <p:nvPr/>
        </p:nvPicPr>
        <p:blipFill>
          <a:blip r:embed="rId2"/>
          <a:stretch/>
        </p:blipFill>
        <p:spPr>
          <a:xfrm>
            <a:off x="141120" y="6156000"/>
            <a:ext cx="613800" cy="557640"/>
          </a:xfrm>
          <a:prstGeom prst="rect">
            <a:avLst/>
          </a:prstGeom>
          <a:ln>
            <a:noFill/>
          </a:ln>
        </p:spPr>
      </p:pic>
      <p:sp>
        <p:nvSpPr>
          <p:cNvPr id="68" name="CustomShape 13"/>
          <p:cNvSpPr/>
          <p:nvPr/>
        </p:nvSpPr>
        <p:spPr>
          <a:xfrm>
            <a:off x="941040" y="6082560"/>
            <a:ext cx="2952360" cy="699120"/>
          </a:xfrm>
          <a:prstGeom prst="rect">
            <a:avLst/>
          </a:prstGeom>
          <a:noFill/>
          <a:ln w="9360">
            <a:noFill/>
          </a:ln>
        </p:spPr>
        <p:style>
          <a:lnRef idx="0"/>
          <a:fillRef idx="0"/>
          <a:effectRef idx="0"/>
          <a:fontRef idx="minor"/>
        </p:style>
        <p:txBody>
          <a:bodyPr lIns="90000" rIns="90000" tIns="45000" bIns="45000" anchor="ctr"/>
          <a:p>
            <a:pPr>
              <a:lnSpc>
                <a:spcPct val="100000"/>
              </a:lnSpc>
            </a:pPr>
            <a:r>
              <a:rPr b="0" lang="ru-RU" sz="1000" spc="-1" strike="noStrike">
                <a:solidFill>
                  <a:srgbClr val="ffffff"/>
                </a:solidFill>
                <a:uFill>
                  <a:solidFill>
                    <a:srgbClr val="ffffff"/>
                  </a:solidFill>
                </a:uFill>
                <a:latin typeface="Arial"/>
                <a:ea typeface="ＭＳ Ｐゴシック"/>
              </a:rPr>
              <a:t>Integrated Communication Systems Group</a:t>
            </a:r>
            <a:endParaRPr b="0" lang="ru-RU" sz="1800" spc="-1" strike="noStrike">
              <a:solidFill>
                <a:srgbClr val="000000"/>
              </a:solidFill>
              <a:uFill>
                <a:solidFill>
                  <a:srgbClr val="ffffff"/>
                </a:solidFill>
              </a:uFill>
              <a:latin typeface="Arial"/>
            </a:endParaRPr>
          </a:p>
          <a:p>
            <a:pPr>
              <a:lnSpc>
                <a:spcPct val="100000"/>
              </a:lnSpc>
            </a:pPr>
            <a:r>
              <a:rPr b="0" lang="ru-RU" sz="1000" spc="-1" strike="noStrike" u="sng">
                <a:solidFill>
                  <a:srgbClr val="ffffff"/>
                </a:solidFill>
                <a:uFill>
                  <a:solidFill>
                    <a:srgbClr val="ffffff"/>
                  </a:solidFill>
                </a:uFill>
                <a:latin typeface="Arial"/>
                <a:ea typeface="ＭＳ Ｐゴシック"/>
              </a:rPr>
              <a:t>www.tu-ilmenau.de/ics</a:t>
            </a:r>
            <a:r>
              <a:rPr b="0" lang="ru-RU" sz="1000" spc="-1" strike="noStrike">
                <a:solidFill>
                  <a:srgbClr val="ffffff"/>
                </a:solidFill>
                <a:uFill>
                  <a:solidFill>
                    <a:srgbClr val="ffffff"/>
                  </a:solidFill>
                </a:uFill>
                <a:latin typeface="Arial"/>
                <a:ea typeface="ＭＳ Ｐゴシック"/>
              </a:rPr>
              <a:t> </a:t>
            </a:r>
            <a:endParaRPr b="0" lang="ru-RU" sz="1800" spc="-1" strike="noStrike">
              <a:solidFill>
                <a:srgbClr val="000000"/>
              </a:solidFill>
              <a:uFill>
                <a:solidFill>
                  <a:srgbClr val="ffffff"/>
                </a:solidFill>
              </a:uFill>
              <a:latin typeface="Arial"/>
            </a:endParaRPr>
          </a:p>
        </p:txBody>
      </p:sp>
      <p:pic>
        <p:nvPicPr>
          <p:cNvPr id="69" name="Picture 26" descr=""/>
          <p:cNvPicPr/>
          <p:nvPr/>
        </p:nvPicPr>
        <p:blipFill>
          <a:blip r:embed="rId3"/>
          <a:stretch/>
        </p:blipFill>
        <p:spPr>
          <a:xfrm>
            <a:off x="7688160" y="6234480"/>
            <a:ext cx="1294920" cy="434520"/>
          </a:xfrm>
          <a:prstGeom prst="rect">
            <a:avLst/>
          </a:prstGeom>
          <a:ln>
            <a:noFill/>
          </a:ln>
        </p:spPr>
      </p:pic>
      <p:sp>
        <p:nvSpPr>
          <p:cNvPr id="70" name="CustomShape 14"/>
          <p:cNvSpPr/>
          <p:nvPr/>
        </p:nvSpPr>
        <p:spPr>
          <a:xfrm>
            <a:off x="0" y="6781680"/>
            <a:ext cx="9143640" cy="75960"/>
          </a:xfrm>
          <a:prstGeom prst="rect">
            <a:avLst/>
          </a:prstGeom>
          <a:solidFill>
            <a:schemeClr val="accent6"/>
          </a:solidFill>
          <a:ln w="9360">
            <a:noFill/>
          </a:ln>
        </p:spPr>
        <p:style>
          <a:lnRef idx="0"/>
          <a:fillRef idx="0"/>
          <a:effectRef idx="0"/>
          <a:fontRef idx="minor"/>
        </p:style>
      </p:sp>
      <p:sp>
        <p:nvSpPr>
          <p:cNvPr id="71" name="PlaceHolder 15"/>
          <p:cNvSpPr>
            <a:spLocks noGrp="1"/>
          </p:cNvSpPr>
          <p:nvPr>
            <p:ph type="title"/>
          </p:nvPr>
        </p:nvSpPr>
        <p:spPr>
          <a:xfrm>
            <a:off x="722160" y="4406760"/>
            <a:ext cx="7772040" cy="1361880"/>
          </a:xfrm>
          <a:prstGeom prst="rect">
            <a:avLst/>
          </a:prstGeom>
        </p:spPr>
        <p:txBody>
          <a:bodyPr/>
          <a:p>
            <a:pPr>
              <a:lnSpc>
                <a:spcPct val="100000"/>
              </a:lnSpc>
            </a:pPr>
            <a:r>
              <a:rPr b="1" lang="de-DE" sz="3200" spc="-1" strike="noStrike" cap="all">
                <a:solidFill>
                  <a:srgbClr val="ff7900"/>
                </a:solidFill>
                <a:uFill>
                  <a:solidFill>
                    <a:srgbClr val="ffffff"/>
                  </a:solidFill>
                </a:uFill>
                <a:latin typeface="Arial"/>
              </a:rPr>
              <a:t>Titelmasterformat durch Klicken bearbeiten</a:t>
            </a:r>
            <a:endParaRPr b="0" lang="de-DE" sz="1800" spc="-1" strike="noStrike">
              <a:solidFill>
                <a:srgbClr val="000000"/>
              </a:solidFill>
              <a:uFill>
                <a:solidFill>
                  <a:srgbClr val="ffffff"/>
                </a:solidFill>
              </a:uFill>
              <a:latin typeface="Calibri"/>
            </a:endParaRPr>
          </a:p>
        </p:txBody>
      </p:sp>
      <p:sp>
        <p:nvSpPr>
          <p:cNvPr id="72" name="PlaceHolder 16"/>
          <p:cNvSpPr>
            <a:spLocks noGrp="1"/>
          </p:cNvSpPr>
          <p:nvPr>
            <p:ph type="body"/>
          </p:nvPr>
        </p:nvSpPr>
        <p:spPr>
          <a:xfrm>
            <a:off x="722160" y="2906640"/>
            <a:ext cx="7772040" cy="1499760"/>
          </a:xfrm>
          <a:prstGeom prst="rect">
            <a:avLst/>
          </a:prstGeom>
        </p:spPr>
        <p:txBody>
          <a:bodyPr anchor="b"/>
          <a:p>
            <a:pPr marL="432000" indent="-324000">
              <a:buClr>
                <a:srgbClr val="000000"/>
              </a:buClr>
              <a:buSzPct val="45000"/>
              <a:buFont typeface="Wingdings" charset="2"/>
              <a:buChar char=""/>
            </a:pPr>
            <a:r>
              <a:rPr b="0" lang="de-DE" sz="2000" spc="-1" strike="noStrike">
                <a:solidFill>
                  <a:srgbClr val="8b8b8b"/>
                </a:solidFill>
                <a:uFill>
                  <a:solidFill>
                    <a:srgbClr val="ffffff"/>
                  </a:solidFill>
                </a:uFill>
                <a:latin typeface="Arial"/>
              </a:rPr>
              <a:t>Для правки структуры щёлкните мышью</a:t>
            </a:r>
            <a:endParaRPr b="0" lang="de-DE" sz="20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de-DE" sz="2000" spc="-1" strike="noStrike">
                <a:solidFill>
                  <a:srgbClr val="8b8b8b"/>
                </a:solidFill>
                <a:uFill>
                  <a:solidFill>
                    <a:srgbClr val="ffffff"/>
                  </a:solidFill>
                </a:uFill>
                <a:latin typeface="Arial"/>
              </a:rPr>
              <a:t>Второй уровень структуры</a:t>
            </a:r>
            <a:endParaRPr b="0" lang="de-DE" sz="20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de-DE" sz="2000" spc="-1" strike="noStrike">
                <a:solidFill>
                  <a:srgbClr val="8b8b8b"/>
                </a:solidFill>
                <a:uFill>
                  <a:solidFill>
                    <a:srgbClr val="ffffff"/>
                  </a:solidFill>
                </a:uFill>
                <a:latin typeface="Arial"/>
              </a:rPr>
              <a:t>Третий уровень структуры</a:t>
            </a:r>
            <a:endParaRPr b="0" lang="de-DE" sz="20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de-DE" sz="2000" spc="-1" strike="noStrike">
                <a:solidFill>
                  <a:srgbClr val="8b8b8b"/>
                </a:solidFill>
                <a:uFill>
                  <a:solidFill>
                    <a:srgbClr val="ffffff"/>
                  </a:solidFill>
                </a:uFill>
                <a:latin typeface="Arial"/>
              </a:rPr>
              <a:t>Четвёртый уровень структуры</a:t>
            </a:r>
            <a:endParaRPr b="0" lang="de-DE"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de-DE" sz="2000" spc="-1" strike="noStrike">
                <a:solidFill>
                  <a:srgbClr val="8b8b8b"/>
                </a:solidFill>
                <a:uFill>
                  <a:solidFill>
                    <a:srgbClr val="ffffff"/>
                  </a:solidFill>
                </a:uFill>
                <a:latin typeface="Arial"/>
              </a:rPr>
              <a:t>Пятый уровень структуры</a:t>
            </a:r>
            <a:endParaRPr b="0" lang="de-DE"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de-DE" sz="2000" spc="-1" strike="noStrike">
                <a:solidFill>
                  <a:srgbClr val="8b8b8b"/>
                </a:solidFill>
                <a:uFill>
                  <a:solidFill>
                    <a:srgbClr val="ffffff"/>
                  </a:solidFill>
                </a:uFill>
                <a:latin typeface="Arial"/>
              </a:rPr>
              <a:t>Шестой уровень структуры</a:t>
            </a:r>
            <a:endParaRPr b="0" lang="de-DE" sz="2000" spc="-1" strike="noStrike">
              <a:solidFill>
                <a:srgbClr val="000000"/>
              </a:solidFill>
              <a:uFill>
                <a:solidFill>
                  <a:srgbClr val="ffffff"/>
                </a:solidFill>
              </a:uFill>
              <a:latin typeface="Arial"/>
            </a:endParaRPr>
          </a:p>
          <a:p>
            <a:pPr>
              <a:lnSpc>
                <a:spcPct val="100000"/>
              </a:lnSpc>
            </a:pPr>
            <a:r>
              <a:rPr b="0" lang="de-DE" sz="2000" spc="-1" strike="noStrike">
                <a:solidFill>
                  <a:srgbClr val="8b8b8b"/>
                </a:solidFill>
                <a:uFill>
                  <a:solidFill>
                    <a:srgbClr val="ffffff"/>
                  </a:solidFill>
                </a:uFill>
                <a:latin typeface="Arial"/>
              </a:rPr>
              <a:t>Седьмой уровень структурыTextmasterformat bearbeiten</a:t>
            </a:r>
            <a:endParaRPr b="0" lang="de-DE"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7" name="CustomShape 1"/>
          <p:cNvSpPr/>
          <p:nvPr/>
        </p:nvSpPr>
        <p:spPr>
          <a:xfrm>
            <a:off x="0" y="6082560"/>
            <a:ext cx="9143640" cy="775080"/>
          </a:xfrm>
          <a:prstGeom prst="rect">
            <a:avLst/>
          </a:prstGeom>
          <a:solidFill>
            <a:srgbClr val="003359"/>
          </a:solidFill>
          <a:ln w="9360">
            <a:noFill/>
          </a:ln>
        </p:spPr>
        <p:style>
          <a:lnRef idx="0"/>
          <a:fillRef idx="0"/>
          <a:effectRef idx="0"/>
          <a:fontRef idx="minor"/>
        </p:style>
      </p:sp>
      <p:sp>
        <p:nvSpPr>
          <p:cNvPr id="108" name="CustomShape 2"/>
          <p:cNvSpPr/>
          <p:nvPr/>
        </p:nvSpPr>
        <p:spPr>
          <a:xfrm>
            <a:off x="0" y="0"/>
            <a:ext cx="456840" cy="5302080"/>
          </a:xfrm>
          <a:prstGeom prst="rect">
            <a:avLst/>
          </a:prstGeom>
          <a:solidFill>
            <a:srgbClr val="ff7900">
              <a:alpha val="61000"/>
            </a:srgbClr>
          </a:solidFill>
          <a:ln w="9360">
            <a:noFill/>
          </a:ln>
        </p:spPr>
        <p:style>
          <a:lnRef idx="0"/>
          <a:fillRef idx="0"/>
          <a:effectRef idx="0"/>
          <a:fontRef idx="minor"/>
        </p:style>
      </p:sp>
      <p:sp>
        <p:nvSpPr>
          <p:cNvPr id="109" name="CustomShape 3"/>
          <p:cNvSpPr/>
          <p:nvPr/>
        </p:nvSpPr>
        <p:spPr>
          <a:xfrm>
            <a:off x="0" y="1949400"/>
            <a:ext cx="456840" cy="935280"/>
          </a:xfrm>
          <a:prstGeom prst="rect">
            <a:avLst/>
          </a:prstGeom>
          <a:solidFill>
            <a:srgbClr val="ff7900"/>
          </a:solidFill>
          <a:ln w="9360">
            <a:noFill/>
          </a:ln>
        </p:spPr>
        <p:style>
          <a:lnRef idx="0"/>
          <a:fillRef idx="0"/>
          <a:effectRef idx="0"/>
          <a:fontRef idx="minor"/>
        </p:style>
      </p:sp>
      <p:sp>
        <p:nvSpPr>
          <p:cNvPr id="110" name="CustomShape 4"/>
          <p:cNvSpPr/>
          <p:nvPr/>
        </p:nvSpPr>
        <p:spPr>
          <a:xfrm>
            <a:off x="0" y="2885400"/>
            <a:ext cx="456840" cy="3196800"/>
          </a:xfrm>
          <a:prstGeom prst="rect">
            <a:avLst/>
          </a:prstGeom>
          <a:solidFill>
            <a:srgbClr val="ff7900">
              <a:alpha val="50000"/>
            </a:srgbClr>
          </a:solidFill>
          <a:ln w="9360">
            <a:noFill/>
          </a:ln>
        </p:spPr>
        <p:style>
          <a:lnRef idx="0"/>
          <a:fillRef idx="0"/>
          <a:effectRef idx="0"/>
          <a:fontRef idx="minor"/>
        </p:style>
      </p:sp>
      <p:sp>
        <p:nvSpPr>
          <p:cNvPr id="111" name="CustomShape 5"/>
          <p:cNvSpPr/>
          <p:nvPr/>
        </p:nvSpPr>
        <p:spPr>
          <a:xfrm>
            <a:off x="0" y="1559520"/>
            <a:ext cx="456840" cy="3742560"/>
          </a:xfrm>
          <a:prstGeom prst="rect">
            <a:avLst/>
          </a:prstGeom>
          <a:solidFill>
            <a:srgbClr val="ff7900"/>
          </a:solidFill>
          <a:ln w="9360">
            <a:noFill/>
          </a:ln>
        </p:spPr>
        <p:style>
          <a:lnRef idx="0"/>
          <a:fillRef idx="0"/>
          <a:effectRef idx="0"/>
          <a:fontRef idx="minor"/>
        </p:style>
      </p:sp>
      <p:sp>
        <p:nvSpPr>
          <p:cNvPr id="112" name="CustomShape 6"/>
          <p:cNvSpPr/>
          <p:nvPr/>
        </p:nvSpPr>
        <p:spPr>
          <a:xfrm>
            <a:off x="0" y="3197160"/>
            <a:ext cx="456840" cy="77760"/>
          </a:xfrm>
          <a:prstGeom prst="rect">
            <a:avLst/>
          </a:prstGeom>
          <a:noFill/>
          <a:ln w="9360">
            <a:noFill/>
          </a:ln>
        </p:spPr>
        <p:style>
          <a:lnRef idx="0"/>
          <a:fillRef idx="0"/>
          <a:effectRef idx="0"/>
          <a:fontRef idx="minor"/>
        </p:style>
      </p:sp>
      <p:sp>
        <p:nvSpPr>
          <p:cNvPr id="113" name="CustomShape 7"/>
          <p:cNvSpPr/>
          <p:nvPr/>
        </p:nvSpPr>
        <p:spPr>
          <a:xfrm>
            <a:off x="0" y="389880"/>
            <a:ext cx="456840" cy="77760"/>
          </a:xfrm>
          <a:prstGeom prst="rect">
            <a:avLst/>
          </a:prstGeom>
          <a:solidFill>
            <a:srgbClr val="ff7900">
              <a:alpha val="50000"/>
            </a:srgbClr>
          </a:solidFill>
          <a:ln w="9360">
            <a:noFill/>
          </a:ln>
        </p:spPr>
        <p:style>
          <a:lnRef idx="0"/>
          <a:fillRef idx="0"/>
          <a:effectRef idx="0"/>
          <a:fontRef idx="minor"/>
        </p:style>
      </p:sp>
      <p:sp>
        <p:nvSpPr>
          <p:cNvPr id="114" name="CustomShape 8"/>
          <p:cNvSpPr/>
          <p:nvPr/>
        </p:nvSpPr>
        <p:spPr>
          <a:xfrm>
            <a:off x="0" y="6004440"/>
            <a:ext cx="456840" cy="77760"/>
          </a:xfrm>
          <a:prstGeom prst="rect">
            <a:avLst/>
          </a:prstGeom>
          <a:solidFill>
            <a:schemeClr val="bg1">
              <a:alpha val="45000"/>
            </a:schemeClr>
          </a:solidFill>
          <a:ln w="9360">
            <a:noFill/>
          </a:ln>
        </p:spPr>
        <p:style>
          <a:lnRef idx="0"/>
          <a:fillRef idx="0"/>
          <a:effectRef idx="0"/>
          <a:fontRef idx="minor"/>
        </p:style>
      </p:sp>
      <p:sp>
        <p:nvSpPr>
          <p:cNvPr id="115" name="CustomShape 9"/>
          <p:cNvSpPr/>
          <p:nvPr/>
        </p:nvSpPr>
        <p:spPr>
          <a:xfrm>
            <a:off x="0" y="0"/>
            <a:ext cx="456840" cy="467640"/>
          </a:xfrm>
          <a:prstGeom prst="rect">
            <a:avLst/>
          </a:prstGeom>
          <a:solidFill>
            <a:srgbClr val="ff7900"/>
          </a:solidFill>
          <a:ln w="9360">
            <a:noFill/>
          </a:ln>
        </p:spPr>
        <p:style>
          <a:lnRef idx="0"/>
          <a:fillRef idx="0"/>
          <a:effectRef idx="0"/>
          <a:fontRef idx="minor"/>
        </p:style>
      </p:sp>
      <p:sp>
        <p:nvSpPr>
          <p:cNvPr id="116" name="CustomShape 10"/>
          <p:cNvSpPr/>
          <p:nvPr/>
        </p:nvSpPr>
        <p:spPr>
          <a:xfrm>
            <a:off x="0" y="1247760"/>
            <a:ext cx="456840" cy="155520"/>
          </a:xfrm>
          <a:prstGeom prst="rect">
            <a:avLst/>
          </a:prstGeom>
          <a:solidFill>
            <a:srgbClr val="ff7900"/>
          </a:solidFill>
          <a:ln w="9360">
            <a:noFill/>
          </a:ln>
        </p:spPr>
        <p:style>
          <a:lnRef idx="0"/>
          <a:fillRef idx="0"/>
          <a:effectRef idx="0"/>
          <a:fontRef idx="minor"/>
        </p:style>
      </p:sp>
      <p:sp>
        <p:nvSpPr>
          <p:cNvPr id="117" name="CustomShape 11"/>
          <p:cNvSpPr/>
          <p:nvPr/>
        </p:nvSpPr>
        <p:spPr>
          <a:xfrm>
            <a:off x="0" y="5380560"/>
            <a:ext cx="456840" cy="155520"/>
          </a:xfrm>
          <a:prstGeom prst="rect">
            <a:avLst/>
          </a:prstGeom>
          <a:solidFill>
            <a:srgbClr val="ff7900"/>
          </a:solidFill>
          <a:ln w="9360">
            <a:noFill/>
          </a:ln>
        </p:spPr>
        <p:style>
          <a:lnRef idx="0"/>
          <a:fillRef idx="0"/>
          <a:effectRef idx="0"/>
          <a:fontRef idx="minor"/>
        </p:style>
      </p:sp>
      <p:sp>
        <p:nvSpPr>
          <p:cNvPr id="118" name="CustomShape 12"/>
          <p:cNvSpPr/>
          <p:nvPr/>
        </p:nvSpPr>
        <p:spPr>
          <a:xfrm>
            <a:off x="3420000" y="6077520"/>
            <a:ext cx="4464000" cy="699120"/>
          </a:xfrm>
          <a:prstGeom prst="rect">
            <a:avLst/>
          </a:prstGeom>
          <a:noFill/>
          <a:ln w="9360">
            <a:noFill/>
          </a:ln>
        </p:spPr>
        <p:style>
          <a:lnRef idx="0"/>
          <a:fillRef idx="0"/>
          <a:effectRef idx="0"/>
          <a:fontRef idx="minor"/>
        </p:style>
        <p:txBody>
          <a:bodyPr lIns="90000" rIns="90000" tIns="45000" bIns="45000" anchor="ctr"/>
          <a:p>
            <a:pPr algn="ctr">
              <a:lnSpc>
                <a:spcPct val="100000"/>
              </a:lnSpc>
            </a:pPr>
            <a:r>
              <a:rPr b="0" lang="ru-RU" sz="1000" spc="-1" strike="noStrike">
                <a:solidFill>
                  <a:srgbClr val="ffffff"/>
                </a:solidFill>
                <a:uFill>
                  <a:solidFill>
                    <a:srgbClr val="ffffff"/>
                  </a:solidFill>
                </a:uFill>
                <a:latin typeface="Arial"/>
                <a:ea typeface="ＭＳ Ｐゴシック"/>
              </a:rPr>
              <a:t>Performance analysis framework for BS placement using IEEE 802.11 </a:t>
            </a:r>
            <a:endParaRPr b="0" lang="ru-RU" sz="1800" spc="-1" strike="noStrike">
              <a:solidFill>
                <a:srgbClr val="000000"/>
              </a:solidFill>
              <a:uFill>
                <a:solidFill>
                  <a:srgbClr val="ffffff"/>
                </a:solidFill>
              </a:uFill>
              <a:latin typeface="Arial"/>
            </a:endParaRPr>
          </a:p>
          <a:p>
            <a:pPr algn="ctr">
              <a:lnSpc>
                <a:spcPct val="100000"/>
              </a:lnSpc>
            </a:pPr>
            <a:r>
              <a:rPr b="0" lang="ru-RU" sz="1000" spc="-1" strike="noStrike">
                <a:solidFill>
                  <a:srgbClr val="ffffff"/>
                </a:solidFill>
                <a:uFill>
                  <a:solidFill>
                    <a:srgbClr val="ffffff"/>
                  </a:solidFill>
                </a:uFill>
                <a:latin typeface="Arial"/>
                <a:ea typeface="ＭＳ Ｐゴシック"/>
              </a:rPr>
              <a:t> </a:t>
            </a:r>
            <a:r>
              <a:rPr b="0" lang="ru-RU" sz="1000" spc="-1" strike="noStrike">
                <a:solidFill>
                  <a:srgbClr val="ffffff"/>
                </a:solidFill>
                <a:uFill>
                  <a:solidFill>
                    <a:srgbClr val="ffffff"/>
                  </a:solidFill>
                </a:uFill>
                <a:latin typeface="Arial"/>
                <a:ea typeface="ＭＳ Ｐゴシック"/>
              </a:rPr>
              <a:t>Khakov, Kukartsev, Makhmutov</a:t>
            </a:r>
            <a:endParaRPr b="0" lang="ru-RU" sz="1800" spc="-1" strike="noStrike">
              <a:solidFill>
                <a:srgbClr val="000000"/>
              </a:solidFill>
              <a:uFill>
                <a:solidFill>
                  <a:srgbClr val="ffffff"/>
                </a:solidFill>
              </a:uFill>
              <a:latin typeface="Arial"/>
            </a:endParaRPr>
          </a:p>
          <a:p>
            <a:pPr algn="ctr">
              <a:lnSpc>
                <a:spcPct val="100000"/>
              </a:lnSpc>
            </a:pPr>
            <a:r>
              <a:rPr b="0" i="1" lang="ru-RU" sz="1000" spc="-1" strike="noStrike">
                <a:solidFill>
                  <a:srgbClr val="ffffff"/>
                </a:solidFill>
                <a:uFill>
                  <a:solidFill>
                    <a:srgbClr val="ffffff"/>
                  </a:solidFill>
                </a:uFill>
                <a:latin typeface="Arial"/>
                <a:ea typeface="ＭＳ Ｐゴシック"/>
              </a:rPr>
              <a:t>Page</a:t>
            </a:r>
            <a:r>
              <a:rPr b="0" lang="ru-RU" sz="1000" spc="-1" strike="noStrike">
                <a:solidFill>
                  <a:srgbClr val="ffffff"/>
                </a:solidFill>
                <a:uFill>
                  <a:solidFill>
                    <a:srgbClr val="ffffff"/>
                  </a:solidFill>
                </a:uFill>
                <a:latin typeface="Arial"/>
                <a:ea typeface="ＭＳ Ｐゴシック"/>
              </a:rPr>
              <a:t>  </a:t>
            </a:r>
            <a:fld id="{01A69F93-2438-4399-A540-48C006E085FA}" type="slidenum">
              <a:rPr b="0" lang="ru-RU" sz="1000" spc="-1" strike="noStrike">
                <a:solidFill>
                  <a:srgbClr val="ffffff"/>
                </a:solidFill>
                <a:uFill>
                  <a:solidFill>
                    <a:srgbClr val="ffffff"/>
                  </a:solidFill>
                </a:uFill>
                <a:latin typeface="Arial"/>
                <a:ea typeface="ＭＳ Ｐゴシック"/>
              </a:rPr>
              <a:t>1</a:t>
            </a:fld>
            <a:endParaRPr b="0" lang="ru-RU" sz="1800" spc="-1" strike="noStrike">
              <a:solidFill>
                <a:srgbClr val="000000"/>
              </a:solidFill>
              <a:uFill>
                <a:solidFill>
                  <a:srgbClr val="ffffff"/>
                </a:solidFill>
              </a:uFill>
              <a:latin typeface="Arial"/>
            </a:endParaRPr>
          </a:p>
        </p:txBody>
      </p:sp>
      <p:pic>
        <p:nvPicPr>
          <p:cNvPr id="119" name="Picture 3" descr=""/>
          <p:cNvPicPr/>
          <p:nvPr/>
        </p:nvPicPr>
        <p:blipFill>
          <a:blip r:embed="rId2"/>
          <a:stretch/>
        </p:blipFill>
        <p:spPr>
          <a:xfrm>
            <a:off x="141120" y="6156000"/>
            <a:ext cx="613800" cy="557640"/>
          </a:xfrm>
          <a:prstGeom prst="rect">
            <a:avLst/>
          </a:prstGeom>
          <a:ln>
            <a:noFill/>
          </a:ln>
        </p:spPr>
      </p:pic>
      <p:sp>
        <p:nvSpPr>
          <p:cNvPr id="120" name="CustomShape 13"/>
          <p:cNvSpPr/>
          <p:nvPr/>
        </p:nvSpPr>
        <p:spPr>
          <a:xfrm>
            <a:off x="941040" y="6082560"/>
            <a:ext cx="2952360" cy="699120"/>
          </a:xfrm>
          <a:prstGeom prst="rect">
            <a:avLst/>
          </a:prstGeom>
          <a:noFill/>
          <a:ln w="9360">
            <a:noFill/>
          </a:ln>
        </p:spPr>
        <p:style>
          <a:lnRef idx="0"/>
          <a:fillRef idx="0"/>
          <a:effectRef idx="0"/>
          <a:fontRef idx="minor"/>
        </p:style>
        <p:txBody>
          <a:bodyPr lIns="90000" rIns="90000" tIns="45000" bIns="45000" anchor="ctr"/>
          <a:p>
            <a:pPr>
              <a:lnSpc>
                <a:spcPct val="100000"/>
              </a:lnSpc>
            </a:pPr>
            <a:r>
              <a:rPr b="0" lang="ru-RU" sz="1000" spc="-1" strike="noStrike">
                <a:solidFill>
                  <a:srgbClr val="ffffff"/>
                </a:solidFill>
                <a:uFill>
                  <a:solidFill>
                    <a:srgbClr val="ffffff"/>
                  </a:solidFill>
                </a:uFill>
                <a:latin typeface="Arial"/>
                <a:ea typeface="ＭＳ Ｐゴシック"/>
              </a:rPr>
              <a:t>Integrated Communication Systems Group</a:t>
            </a:r>
            <a:endParaRPr b="0" lang="ru-RU" sz="1800" spc="-1" strike="noStrike">
              <a:solidFill>
                <a:srgbClr val="000000"/>
              </a:solidFill>
              <a:uFill>
                <a:solidFill>
                  <a:srgbClr val="ffffff"/>
                </a:solidFill>
              </a:uFill>
              <a:latin typeface="Arial"/>
            </a:endParaRPr>
          </a:p>
          <a:p>
            <a:pPr>
              <a:lnSpc>
                <a:spcPct val="100000"/>
              </a:lnSpc>
            </a:pPr>
            <a:r>
              <a:rPr b="0" lang="ru-RU" sz="1000" spc="-1" strike="noStrike" u="sng">
                <a:solidFill>
                  <a:srgbClr val="ffffff"/>
                </a:solidFill>
                <a:uFill>
                  <a:solidFill>
                    <a:srgbClr val="ffffff"/>
                  </a:solidFill>
                </a:uFill>
                <a:latin typeface="Arial"/>
                <a:ea typeface="ＭＳ Ｐゴシック"/>
              </a:rPr>
              <a:t>www.tu-ilmenau.de/ics</a:t>
            </a:r>
            <a:r>
              <a:rPr b="0" lang="ru-RU" sz="1000" spc="-1" strike="noStrike">
                <a:solidFill>
                  <a:srgbClr val="ffffff"/>
                </a:solidFill>
                <a:uFill>
                  <a:solidFill>
                    <a:srgbClr val="ffffff"/>
                  </a:solidFill>
                </a:uFill>
                <a:latin typeface="Arial"/>
                <a:ea typeface="ＭＳ Ｐゴシック"/>
              </a:rPr>
              <a:t> </a:t>
            </a:r>
            <a:endParaRPr b="0" lang="ru-RU" sz="1800" spc="-1" strike="noStrike">
              <a:solidFill>
                <a:srgbClr val="000000"/>
              </a:solidFill>
              <a:uFill>
                <a:solidFill>
                  <a:srgbClr val="ffffff"/>
                </a:solidFill>
              </a:uFill>
              <a:latin typeface="Arial"/>
            </a:endParaRPr>
          </a:p>
        </p:txBody>
      </p:sp>
      <p:pic>
        <p:nvPicPr>
          <p:cNvPr id="121" name="Picture 26" descr=""/>
          <p:cNvPicPr/>
          <p:nvPr/>
        </p:nvPicPr>
        <p:blipFill>
          <a:blip r:embed="rId3"/>
          <a:stretch/>
        </p:blipFill>
        <p:spPr>
          <a:xfrm>
            <a:off x="7688160" y="6234480"/>
            <a:ext cx="1294920" cy="434520"/>
          </a:xfrm>
          <a:prstGeom prst="rect">
            <a:avLst/>
          </a:prstGeom>
          <a:ln>
            <a:noFill/>
          </a:ln>
        </p:spPr>
      </p:pic>
      <p:sp>
        <p:nvSpPr>
          <p:cNvPr id="122" name="CustomShape 14"/>
          <p:cNvSpPr/>
          <p:nvPr/>
        </p:nvSpPr>
        <p:spPr>
          <a:xfrm>
            <a:off x="0" y="6781680"/>
            <a:ext cx="9143640" cy="75960"/>
          </a:xfrm>
          <a:prstGeom prst="rect">
            <a:avLst/>
          </a:prstGeom>
          <a:solidFill>
            <a:schemeClr val="accent6"/>
          </a:solidFill>
          <a:ln w="9360">
            <a:noFill/>
          </a:ln>
        </p:spPr>
        <p:style>
          <a:lnRef idx="0"/>
          <a:fillRef idx="0"/>
          <a:effectRef idx="0"/>
          <a:fontRef idx="minor"/>
        </p:style>
      </p:sp>
      <p:sp>
        <p:nvSpPr>
          <p:cNvPr id="123" name="PlaceHolder 15"/>
          <p:cNvSpPr>
            <a:spLocks noGrp="1"/>
          </p:cNvSpPr>
          <p:nvPr>
            <p:ph type="title"/>
          </p:nvPr>
        </p:nvSpPr>
        <p:spPr>
          <a:xfrm>
            <a:off x="457200" y="273600"/>
            <a:ext cx="8229240" cy="1144800"/>
          </a:xfrm>
          <a:prstGeom prst="rect">
            <a:avLst/>
          </a:prstGeom>
        </p:spPr>
        <p:txBody>
          <a:bodyPr lIns="0" rIns="0" tIns="0" bIns="0" anchor="ctr"/>
          <a:p>
            <a:r>
              <a:rPr b="0" lang="de-DE" sz="1800" spc="-1" strike="noStrike">
                <a:solidFill>
                  <a:srgbClr val="000000"/>
                </a:solidFill>
                <a:uFill>
                  <a:solidFill>
                    <a:srgbClr val="ffffff"/>
                  </a:solidFill>
                </a:uFill>
                <a:latin typeface="Calibri"/>
              </a:rPr>
              <a:t>Для правки текста заголовка щёлкните мышью</a:t>
            </a:r>
            <a:endParaRPr b="0" lang="de-DE" sz="1800" spc="-1" strike="noStrike">
              <a:solidFill>
                <a:srgbClr val="000000"/>
              </a:solidFill>
              <a:uFill>
                <a:solidFill>
                  <a:srgbClr val="ffffff"/>
                </a:solidFill>
              </a:uFill>
              <a:latin typeface="Calibri"/>
            </a:endParaRPr>
          </a:p>
        </p:txBody>
      </p:sp>
      <p:sp>
        <p:nvSpPr>
          <p:cNvPr id="124" name="PlaceHolder 16"/>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de-DE" sz="2400" spc="-1" strike="noStrike">
                <a:solidFill>
                  <a:srgbClr val="000000"/>
                </a:solidFill>
                <a:uFill>
                  <a:solidFill>
                    <a:srgbClr val="ffffff"/>
                  </a:solidFill>
                </a:uFill>
                <a:latin typeface="Arial"/>
              </a:rPr>
              <a:t>Для правки структуры щёлкните мышью</a:t>
            </a:r>
            <a:endParaRPr b="0" lang="de-DE" sz="2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de-DE" sz="2000" spc="-1" strike="noStrike">
                <a:solidFill>
                  <a:srgbClr val="000000"/>
                </a:solidFill>
                <a:uFill>
                  <a:solidFill>
                    <a:srgbClr val="ffffff"/>
                  </a:solidFill>
                </a:uFill>
                <a:latin typeface="Arial"/>
              </a:rPr>
              <a:t>Второй уровень структуры</a:t>
            </a:r>
            <a:endParaRPr b="0" lang="de-DE" sz="20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de-DE" sz="1800" spc="-1" strike="noStrike">
                <a:solidFill>
                  <a:srgbClr val="000000"/>
                </a:solidFill>
                <a:uFill>
                  <a:solidFill>
                    <a:srgbClr val="ffffff"/>
                  </a:solidFill>
                </a:uFill>
                <a:latin typeface="Arial"/>
              </a:rPr>
              <a:t>Третий уровень структуры</a:t>
            </a:r>
            <a:endParaRPr b="0" lang="de-DE"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de-DE" sz="1600" spc="-1" strike="noStrike">
                <a:solidFill>
                  <a:srgbClr val="000000"/>
                </a:solidFill>
                <a:uFill>
                  <a:solidFill>
                    <a:srgbClr val="ffffff"/>
                  </a:solidFill>
                </a:uFill>
                <a:latin typeface="Arial"/>
              </a:rPr>
              <a:t>Четвёртый уровень структуры</a:t>
            </a:r>
            <a:endParaRPr b="0" lang="de-DE" sz="16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de-DE" sz="2000" spc="-1" strike="noStrike">
                <a:solidFill>
                  <a:srgbClr val="000000"/>
                </a:solidFill>
                <a:uFill>
                  <a:solidFill>
                    <a:srgbClr val="ffffff"/>
                  </a:solidFill>
                </a:uFill>
                <a:latin typeface="Arial"/>
              </a:rPr>
              <a:t>Пятый уровень структуры</a:t>
            </a:r>
            <a:endParaRPr b="0" lang="de-DE"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de-DE" sz="2000" spc="-1" strike="noStrike">
                <a:solidFill>
                  <a:srgbClr val="000000"/>
                </a:solidFill>
                <a:uFill>
                  <a:solidFill>
                    <a:srgbClr val="ffffff"/>
                  </a:solidFill>
                </a:uFill>
                <a:latin typeface="Arial"/>
              </a:rPr>
              <a:t>Шестой уровень структуры</a:t>
            </a:r>
            <a:endParaRPr b="0" lang="de-DE"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de-DE" sz="2000" spc="-1" strike="noStrike">
                <a:solidFill>
                  <a:srgbClr val="000000"/>
                </a:solidFill>
                <a:uFill>
                  <a:solidFill>
                    <a:srgbClr val="ffffff"/>
                  </a:solidFill>
                </a:uFill>
                <a:latin typeface="Arial"/>
              </a:rPr>
              <a:t>Седьмой уровень структуры</a:t>
            </a:r>
            <a:endParaRPr b="0" lang="de-DE"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9" name="CustomShape 1"/>
          <p:cNvSpPr/>
          <p:nvPr/>
        </p:nvSpPr>
        <p:spPr>
          <a:xfrm>
            <a:off x="0" y="6082560"/>
            <a:ext cx="9143640" cy="775080"/>
          </a:xfrm>
          <a:prstGeom prst="rect">
            <a:avLst/>
          </a:prstGeom>
          <a:solidFill>
            <a:srgbClr val="003359"/>
          </a:solidFill>
          <a:ln w="9360">
            <a:noFill/>
          </a:ln>
        </p:spPr>
        <p:style>
          <a:lnRef idx="0"/>
          <a:fillRef idx="0"/>
          <a:effectRef idx="0"/>
          <a:fontRef idx="minor"/>
        </p:style>
      </p:sp>
      <p:sp>
        <p:nvSpPr>
          <p:cNvPr id="160" name="CustomShape 2"/>
          <p:cNvSpPr/>
          <p:nvPr/>
        </p:nvSpPr>
        <p:spPr>
          <a:xfrm>
            <a:off x="0" y="0"/>
            <a:ext cx="456840" cy="5302080"/>
          </a:xfrm>
          <a:prstGeom prst="rect">
            <a:avLst/>
          </a:prstGeom>
          <a:solidFill>
            <a:srgbClr val="ff7900">
              <a:alpha val="61000"/>
            </a:srgbClr>
          </a:solidFill>
          <a:ln w="9360">
            <a:noFill/>
          </a:ln>
        </p:spPr>
        <p:style>
          <a:lnRef idx="0"/>
          <a:fillRef idx="0"/>
          <a:effectRef idx="0"/>
          <a:fontRef idx="minor"/>
        </p:style>
      </p:sp>
      <p:sp>
        <p:nvSpPr>
          <p:cNvPr id="161" name="CustomShape 3"/>
          <p:cNvSpPr/>
          <p:nvPr/>
        </p:nvSpPr>
        <p:spPr>
          <a:xfrm>
            <a:off x="0" y="1949400"/>
            <a:ext cx="456840" cy="935280"/>
          </a:xfrm>
          <a:prstGeom prst="rect">
            <a:avLst/>
          </a:prstGeom>
          <a:solidFill>
            <a:srgbClr val="ff7900"/>
          </a:solidFill>
          <a:ln w="9360">
            <a:noFill/>
          </a:ln>
        </p:spPr>
        <p:style>
          <a:lnRef idx="0"/>
          <a:fillRef idx="0"/>
          <a:effectRef idx="0"/>
          <a:fontRef idx="minor"/>
        </p:style>
      </p:sp>
      <p:sp>
        <p:nvSpPr>
          <p:cNvPr id="162" name="CustomShape 4"/>
          <p:cNvSpPr/>
          <p:nvPr/>
        </p:nvSpPr>
        <p:spPr>
          <a:xfrm>
            <a:off x="0" y="2885400"/>
            <a:ext cx="456840" cy="3196800"/>
          </a:xfrm>
          <a:prstGeom prst="rect">
            <a:avLst/>
          </a:prstGeom>
          <a:solidFill>
            <a:srgbClr val="ff7900">
              <a:alpha val="50000"/>
            </a:srgbClr>
          </a:solidFill>
          <a:ln w="9360">
            <a:noFill/>
          </a:ln>
        </p:spPr>
        <p:style>
          <a:lnRef idx="0"/>
          <a:fillRef idx="0"/>
          <a:effectRef idx="0"/>
          <a:fontRef idx="minor"/>
        </p:style>
      </p:sp>
      <p:sp>
        <p:nvSpPr>
          <p:cNvPr id="163" name="CustomShape 5"/>
          <p:cNvSpPr/>
          <p:nvPr/>
        </p:nvSpPr>
        <p:spPr>
          <a:xfrm>
            <a:off x="0" y="1559520"/>
            <a:ext cx="456840" cy="3742560"/>
          </a:xfrm>
          <a:prstGeom prst="rect">
            <a:avLst/>
          </a:prstGeom>
          <a:solidFill>
            <a:srgbClr val="ff7900"/>
          </a:solidFill>
          <a:ln w="9360">
            <a:noFill/>
          </a:ln>
        </p:spPr>
        <p:style>
          <a:lnRef idx="0"/>
          <a:fillRef idx="0"/>
          <a:effectRef idx="0"/>
          <a:fontRef idx="minor"/>
        </p:style>
      </p:sp>
      <p:sp>
        <p:nvSpPr>
          <p:cNvPr id="164" name="CustomShape 6"/>
          <p:cNvSpPr/>
          <p:nvPr/>
        </p:nvSpPr>
        <p:spPr>
          <a:xfrm>
            <a:off x="0" y="3197160"/>
            <a:ext cx="456840" cy="77760"/>
          </a:xfrm>
          <a:prstGeom prst="rect">
            <a:avLst/>
          </a:prstGeom>
          <a:noFill/>
          <a:ln w="9360">
            <a:noFill/>
          </a:ln>
        </p:spPr>
        <p:style>
          <a:lnRef idx="0"/>
          <a:fillRef idx="0"/>
          <a:effectRef idx="0"/>
          <a:fontRef idx="minor"/>
        </p:style>
      </p:sp>
      <p:sp>
        <p:nvSpPr>
          <p:cNvPr id="165" name="CustomShape 7"/>
          <p:cNvSpPr/>
          <p:nvPr/>
        </p:nvSpPr>
        <p:spPr>
          <a:xfrm>
            <a:off x="0" y="389880"/>
            <a:ext cx="456840" cy="77760"/>
          </a:xfrm>
          <a:prstGeom prst="rect">
            <a:avLst/>
          </a:prstGeom>
          <a:solidFill>
            <a:srgbClr val="ff7900">
              <a:alpha val="50000"/>
            </a:srgbClr>
          </a:solidFill>
          <a:ln w="9360">
            <a:noFill/>
          </a:ln>
        </p:spPr>
        <p:style>
          <a:lnRef idx="0"/>
          <a:fillRef idx="0"/>
          <a:effectRef idx="0"/>
          <a:fontRef idx="minor"/>
        </p:style>
      </p:sp>
      <p:sp>
        <p:nvSpPr>
          <p:cNvPr id="166" name="CustomShape 8"/>
          <p:cNvSpPr/>
          <p:nvPr/>
        </p:nvSpPr>
        <p:spPr>
          <a:xfrm>
            <a:off x="0" y="6004440"/>
            <a:ext cx="456840" cy="77760"/>
          </a:xfrm>
          <a:prstGeom prst="rect">
            <a:avLst/>
          </a:prstGeom>
          <a:solidFill>
            <a:schemeClr val="bg1">
              <a:alpha val="45000"/>
            </a:schemeClr>
          </a:solidFill>
          <a:ln w="9360">
            <a:noFill/>
          </a:ln>
        </p:spPr>
        <p:style>
          <a:lnRef idx="0"/>
          <a:fillRef idx="0"/>
          <a:effectRef idx="0"/>
          <a:fontRef idx="minor"/>
        </p:style>
      </p:sp>
      <p:sp>
        <p:nvSpPr>
          <p:cNvPr id="167" name="CustomShape 9"/>
          <p:cNvSpPr/>
          <p:nvPr/>
        </p:nvSpPr>
        <p:spPr>
          <a:xfrm>
            <a:off x="0" y="0"/>
            <a:ext cx="456840" cy="467640"/>
          </a:xfrm>
          <a:prstGeom prst="rect">
            <a:avLst/>
          </a:prstGeom>
          <a:solidFill>
            <a:srgbClr val="ff7900"/>
          </a:solidFill>
          <a:ln w="9360">
            <a:noFill/>
          </a:ln>
        </p:spPr>
        <p:style>
          <a:lnRef idx="0"/>
          <a:fillRef idx="0"/>
          <a:effectRef idx="0"/>
          <a:fontRef idx="minor"/>
        </p:style>
      </p:sp>
      <p:sp>
        <p:nvSpPr>
          <p:cNvPr id="168" name="CustomShape 10"/>
          <p:cNvSpPr/>
          <p:nvPr/>
        </p:nvSpPr>
        <p:spPr>
          <a:xfrm>
            <a:off x="0" y="1247760"/>
            <a:ext cx="456840" cy="155520"/>
          </a:xfrm>
          <a:prstGeom prst="rect">
            <a:avLst/>
          </a:prstGeom>
          <a:solidFill>
            <a:srgbClr val="ff7900"/>
          </a:solidFill>
          <a:ln w="9360">
            <a:noFill/>
          </a:ln>
        </p:spPr>
        <p:style>
          <a:lnRef idx="0"/>
          <a:fillRef idx="0"/>
          <a:effectRef idx="0"/>
          <a:fontRef idx="minor"/>
        </p:style>
      </p:sp>
      <p:sp>
        <p:nvSpPr>
          <p:cNvPr id="169" name="CustomShape 11"/>
          <p:cNvSpPr/>
          <p:nvPr/>
        </p:nvSpPr>
        <p:spPr>
          <a:xfrm>
            <a:off x="0" y="5380560"/>
            <a:ext cx="456840" cy="155520"/>
          </a:xfrm>
          <a:prstGeom prst="rect">
            <a:avLst/>
          </a:prstGeom>
          <a:solidFill>
            <a:srgbClr val="ff7900"/>
          </a:solidFill>
          <a:ln w="9360">
            <a:noFill/>
          </a:ln>
        </p:spPr>
        <p:style>
          <a:lnRef idx="0"/>
          <a:fillRef idx="0"/>
          <a:effectRef idx="0"/>
          <a:fontRef idx="minor"/>
        </p:style>
      </p:sp>
      <p:sp>
        <p:nvSpPr>
          <p:cNvPr id="170" name="CustomShape 12"/>
          <p:cNvSpPr/>
          <p:nvPr/>
        </p:nvSpPr>
        <p:spPr>
          <a:xfrm>
            <a:off x="3420000" y="6077520"/>
            <a:ext cx="4464000" cy="699120"/>
          </a:xfrm>
          <a:prstGeom prst="rect">
            <a:avLst/>
          </a:prstGeom>
          <a:noFill/>
          <a:ln w="9360">
            <a:noFill/>
          </a:ln>
        </p:spPr>
        <p:style>
          <a:lnRef idx="0"/>
          <a:fillRef idx="0"/>
          <a:effectRef idx="0"/>
          <a:fontRef idx="minor"/>
        </p:style>
        <p:txBody>
          <a:bodyPr lIns="90000" rIns="90000" tIns="45000" bIns="45000" anchor="ctr"/>
          <a:p>
            <a:pPr algn="ctr">
              <a:lnSpc>
                <a:spcPct val="100000"/>
              </a:lnSpc>
            </a:pPr>
            <a:r>
              <a:rPr b="0" lang="ru-RU" sz="1000" spc="-1" strike="noStrike">
                <a:solidFill>
                  <a:srgbClr val="ffffff"/>
                </a:solidFill>
                <a:uFill>
                  <a:solidFill>
                    <a:srgbClr val="ffffff"/>
                  </a:solidFill>
                </a:uFill>
                <a:latin typeface="Arial"/>
                <a:ea typeface="ＭＳ Ｐゴシック"/>
              </a:rPr>
              <a:t>Performance analysis framework for BS placement using IEEE 802.11 </a:t>
            </a:r>
            <a:endParaRPr b="0" lang="ru-RU" sz="1800" spc="-1" strike="noStrike">
              <a:solidFill>
                <a:srgbClr val="000000"/>
              </a:solidFill>
              <a:uFill>
                <a:solidFill>
                  <a:srgbClr val="ffffff"/>
                </a:solidFill>
              </a:uFill>
              <a:latin typeface="Arial"/>
            </a:endParaRPr>
          </a:p>
          <a:p>
            <a:pPr algn="ctr">
              <a:lnSpc>
                <a:spcPct val="100000"/>
              </a:lnSpc>
            </a:pPr>
            <a:r>
              <a:rPr b="0" lang="ru-RU" sz="1000" spc="-1" strike="noStrike">
                <a:solidFill>
                  <a:srgbClr val="ffffff"/>
                </a:solidFill>
                <a:uFill>
                  <a:solidFill>
                    <a:srgbClr val="ffffff"/>
                  </a:solidFill>
                </a:uFill>
                <a:latin typeface="Arial"/>
                <a:ea typeface="ＭＳ Ｐゴシック"/>
              </a:rPr>
              <a:t> </a:t>
            </a:r>
            <a:r>
              <a:rPr b="0" lang="ru-RU" sz="1000" spc="-1" strike="noStrike">
                <a:solidFill>
                  <a:srgbClr val="ffffff"/>
                </a:solidFill>
                <a:uFill>
                  <a:solidFill>
                    <a:srgbClr val="ffffff"/>
                  </a:solidFill>
                </a:uFill>
                <a:latin typeface="Arial"/>
                <a:ea typeface="ＭＳ Ｐゴシック"/>
              </a:rPr>
              <a:t>Khakov, Kukartsev, Makhmutov</a:t>
            </a:r>
            <a:endParaRPr b="0" lang="ru-RU" sz="1800" spc="-1" strike="noStrike">
              <a:solidFill>
                <a:srgbClr val="000000"/>
              </a:solidFill>
              <a:uFill>
                <a:solidFill>
                  <a:srgbClr val="ffffff"/>
                </a:solidFill>
              </a:uFill>
              <a:latin typeface="Arial"/>
            </a:endParaRPr>
          </a:p>
          <a:p>
            <a:pPr algn="ctr">
              <a:lnSpc>
                <a:spcPct val="100000"/>
              </a:lnSpc>
            </a:pPr>
            <a:r>
              <a:rPr b="0" i="1" lang="ru-RU" sz="1000" spc="-1" strike="noStrike">
                <a:solidFill>
                  <a:srgbClr val="ffffff"/>
                </a:solidFill>
                <a:uFill>
                  <a:solidFill>
                    <a:srgbClr val="ffffff"/>
                  </a:solidFill>
                </a:uFill>
                <a:latin typeface="Arial"/>
                <a:ea typeface="ＭＳ Ｐゴシック"/>
              </a:rPr>
              <a:t>Page</a:t>
            </a:r>
            <a:r>
              <a:rPr b="0" lang="ru-RU" sz="1000" spc="-1" strike="noStrike">
                <a:solidFill>
                  <a:srgbClr val="ffffff"/>
                </a:solidFill>
                <a:uFill>
                  <a:solidFill>
                    <a:srgbClr val="ffffff"/>
                  </a:solidFill>
                </a:uFill>
                <a:latin typeface="Arial"/>
                <a:ea typeface="ＭＳ Ｐゴシック"/>
              </a:rPr>
              <a:t>  </a:t>
            </a:r>
            <a:fld id="{A4C7D12A-5689-4BA1-98CD-2A862E2EE684}" type="slidenum">
              <a:rPr b="0" lang="ru-RU" sz="1000" spc="-1" strike="noStrike">
                <a:solidFill>
                  <a:srgbClr val="ffffff"/>
                </a:solidFill>
                <a:uFill>
                  <a:solidFill>
                    <a:srgbClr val="ffffff"/>
                  </a:solidFill>
                </a:uFill>
                <a:latin typeface="Arial"/>
                <a:ea typeface="ＭＳ Ｐゴシック"/>
              </a:rPr>
              <a:t>1</a:t>
            </a:fld>
            <a:endParaRPr b="0" lang="ru-RU" sz="1800" spc="-1" strike="noStrike">
              <a:solidFill>
                <a:srgbClr val="000000"/>
              </a:solidFill>
              <a:uFill>
                <a:solidFill>
                  <a:srgbClr val="ffffff"/>
                </a:solidFill>
              </a:uFill>
              <a:latin typeface="Arial"/>
            </a:endParaRPr>
          </a:p>
        </p:txBody>
      </p:sp>
      <p:pic>
        <p:nvPicPr>
          <p:cNvPr id="171" name="Picture 3" descr=""/>
          <p:cNvPicPr/>
          <p:nvPr/>
        </p:nvPicPr>
        <p:blipFill>
          <a:blip r:embed="rId2"/>
          <a:stretch/>
        </p:blipFill>
        <p:spPr>
          <a:xfrm>
            <a:off x="141120" y="6156000"/>
            <a:ext cx="613800" cy="557640"/>
          </a:xfrm>
          <a:prstGeom prst="rect">
            <a:avLst/>
          </a:prstGeom>
          <a:ln>
            <a:noFill/>
          </a:ln>
        </p:spPr>
      </p:pic>
      <p:sp>
        <p:nvSpPr>
          <p:cNvPr id="172" name="CustomShape 13"/>
          <p:cNvSpPr/>
          <p:nvPr/>
        </p:nvSpPr>
        <p:spPr>
          <a:xfrm>
            <a:off x="941040" y="6082560"/>
            <a:ext cx="2952360" cy="699120"/>
          </a:xfrm>
          <a:prstGeom prst="rect">
            <a:avLst/>
          </a:prstGeom>
          <a:noFill/>
          <a:ln w="9360">
            <a:noFill/>
          </a:ln>
        </p:spPr>
        <p:style>
          <a:lnRef idx="0"/>
          <a:fillRef idx="0"/>
          <a:effectRef idx="0"/>
          <a:fontRef idx="minor"/>
        </p:style>
        <p:txBody>
          <a:bodyPr lIns="90000" rIns="90000" tIns="45000" bIns="45000" anchor="ctr"/>
          <a:p>
            <a:pPr>
              <a:lnSpc>
                <a:spcPct val="100000"/>
              </a:lnSpc>
            </a:pPr>
            <a:r>
              <a:rPr b="0" lang="ru-RU" sz="1000" spc="-1" strike="noStrike">
                <a:solidFill>
                  <a:srgbClr val="ffffff"/>
                </a:solidFill>
                <a:uFill>
                  <a:solidFill>
                    <a:srgbClr val="ffffff"/>
                  </a:solidFill>
                </a:uFill>
                <a:latin typeface="Arial"/>
                <a:ea typeface="ＭＳ Ｐゴシック"/>
              </a:rPr>
              <a:t>Integrated Communication Systems Group</a:t>
            </a:r>
            <a:endParaRPr b="0" lang="ru-RU" sz="1800" spc="-1" strike="noStrike">
              <a:solidFill>
                <a:srgbClr val="000000"/>
              </a:solidFill>
              <a:uFill>
                <a:solidFill>
                  <a:srgbClr val="ffffff"/>
                </a:solidFill>
              </a:uFill>
              <a:latin typeface="Arial"/>
            </a:endParaRPr>
          </a:p>
          <a:p>
            <a:pPr>
              <a:lnSpc>
                <a:spcPct val="100000"/>
              </a:lnSpc>
            </a:pPr>
            <a:r>
              <a:rPr b="0" lang="ru-RU" sz="1000" spc="-1" strike="noStrike" u="sng">
                <a:solidFill>
                  <a:srgbClr val="ffffff"/>
                </a:solidFill>
                <a:uFill>
                  <a:solidFill>
                    <a:srgbClr val="ffffff"/>
                  </a:solidFill>
                </a:uFill>
                <a:latin typeface="Arial"/>
                <a:ea typeface="ＭＳ Ｐゴシック"/>
              </a:rPr>
              <a:t>www.tu-ilmenau.de/ics</a:t>
            </a:r>
            <a:r>
              <a:rPr b="0" lang="ru-RU" sz="1000" spc="-1" strike="noStrike">
                <a:solidFill>
                  <a:srgbClr val="ffffff"/>
                </a:solidFill>
                <a:uFill>
                  <a:solidFill>
                    <a:srgbClr val="ffffff"/>
                  </a:solidFill>
                </a:uFill>
                <a:latin typeface="Arial"/>
                <a:ea typeface="ＭＳ Ｐゴシック"/>
              </a:rPr>
              <a:t> </a:t>
            </a:r>
            <a:endParaRPr b="0" lang="ru-RU" sz="1800" spc="-1" strike="noStrike">
              <a:solidFill>
                <a:srgbClr val="000000"/>
              </a:solidFill>
              <a:uFill>
                <a:solidFill>
                  <a:srgbClr val="ffffff"/>
                </a:solidFill>
              </a:uFill>
              <a:latin typeface="Arial"/>
            </a:endParaRPr>
          </a:p>
        </p:txBody>
      </p:sp>
      <p:pic>
        <p:nvPicPr>
          <p:cNvPr id="173" name="Picture 26" descr=""/>
          <p:cNvPicPr/>
          <p:nvPr/>
        </p:nvPicPr>
        <p:blipFill>
          <a:blip r:embed="rId3"/>
          <a:stretch/>
        </p:blipFill>
        <p:spPr>
          <a:xfrm>
            <a:off x="7688160" y="6234480"/>
            <a:ext cx="1294920" cy="434520"/>
          </a:xfrm>
          <a:prstGeom prst="rect">
            <a:avLst/>
          </a:prstGeom>
          <a:ln>
            <a:noFill/>
          </a:ln>
        </p:spPr>
      </p:pic>
      <p:sp>
        <p:nvSpPr>
          <p:cNvPr id="174" name="CustomShape 14"/>
          <p:cNvSpPr/>
          <p:nvPr/>
        </p:nvSpPr>
        <p:spPr>
          <a:xfrm>
            <a:off x="0" y="6781680"/>
            <a:ext cx="9143640" cy="75960"/>
          </a:xfrm>
          <a:prstGeom prst="rect">
            <a:avLst/>
          </a:prstGeom>
          <a:solidFill>
            <a:schemeClr val="accent6"/>
          </a:solidFill>
          <a:ln w="9360">
            <a:noFill/>
          </a:ln>
        </p:spPr>
        <p:style>
          <a:lnRef idx="0"/>
          <a:fillRef idx="0"/>
          <a:effectRef idx="0"/>
          <a:fontRef idx="minor"/>
        </p:style>
      </p:sp>
      <p:sp>
        <p:nvSpPr>
          <p:cNvPr id="175" name="PlaceHolder 15"/>
          <p:cNvSpPr>
            <a:spLocks noGrp="1"/>
          </p:cNvSpPr>
          <p:nvPr>
            <p:ph type="title"/>
          </p:nvPr>
        </p:nvSpPr>
        <p:spPr>
          <a:xfrm>
            <a:off x="457200" y="274680"/>
            <a:ext cx="8229240" cy="561600"/>
          </a:xfrm>
          <a:prstGeom prst="rect">
            <a:avLst/>
          </a:prstGeom>
        </p:spPr>
        <p:txBody>
          <a:bodyPr anchor="ctr"/>
          <a:p>
            <a:pPr algn="ctr">
              <a:lnSpc>
                <a:spcPct val="100000"/>
              </a:lnSpc>
            </a:pPr>
            <a:r>
              <a:rPr b="1" lang="de-DE" sz="3000" spc="-1" strike="noStrike">
                <a:solidFill>
                  <a:srgbClr val="ff7900"/>
                </a:solidFill>
                <a:uFill>
                  <a:solidFill>
                    <a:srgbClr val="ffffff"/>
                  </a:solidFill>
                </a:uFill>
                <a:latin typeface="Arial"/>
              </a:rPr>
              <a:t>Titelmasterformat durch Klicken bearbeiten</a:t>
            </a:r>
            <a:endParaRPr b="0" lang="de-DE" sz="1800" spc="-1" strike="noStrike">
              <a:solidFill>
                <a:srgbClr val="000000"/>
              </a:solidFill>
              <a:uFill>
                <a:solidFill>
                  <a:srgbClr val="ffffff"/>
                </a:solidFill>
              </a:uFill>
              <a:latin typeface="Calibri"/>
            </a:endParaRPr>
          </a:p>
        </p:txBody>
      </p:sp>
      <p:sp>
        <p:nvSpPr>
          <p:cNvPr id="176" name="PlaceHolder 16"/>
          <p:cNvSpPr>
            <a:spLocks noGrp="1"/>
          </p:cNvSpPr>
          <p:nvPr>
            <p:ph type="body"/>
          </p:nvPr>
        </p:nvSpPr>
        <p:spPr>
          <a:xfrm>
            <a:off x="457200" y="1600200"/>
            <a:ext cx="4038120" cy="4525560"/>
          </a:xfrm>
          <a:prstGeom prst="rect">
            <a:avLst/>
          </a:prstGeom>
        </p:spPr>
        <p:txBody>
          <a:bodyPr/>
          <a:p>
            <a:pPr marL="432000" indent="-324000">
              <a:buClr>
                <a:srgbClr val="000000"/>
              </a:buClr>
              <a:buSzPct val="45000"/>
              <a:buFont typeface="Wingdings" charset="2"/>
              <a:buChar char=""/>
            </a:pPr>
            <a:r>
              <a:rPr b="0" lang="de-DE" sz="2400" spc="-1" strike="noStrike">
                <a:solidFill>
                  <a:srgbClr val="000000"/>
                </a:solidFill>
                <a:uFill>
                  <a:solidFill>
                    <a:srgbClr val="ffffff"/>
                  </a:solidFill>
                </a:uFill>
                <a:latin typeface="Arial"/>
              </a:rPr>
              <a:t>Для правки структуры щёлкните мышью</a:t>
            </a:r>
            <a:endParaRPr b="0" lang="de-DE" sz="2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de-DE" sz="2400" spc="-1" strike="noStrike">
                <a:solidFill>
                  <a:srgbClr val="000000"/>
                </a:solidFill>
                <a:uFill>
                  <a:solidFill>
                    <a:srgbClr val="ffffff"/>
                  </a:solidFill>
                </a:uFill>
                <a:latin typeface="Arial"/>
              </a:rPr>
              <a:t>Второй уровень структуры</a:t>
            </a:r>
            <a:endParaRPr b="0" lang="de-DE" sz="2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de-DE" sz="2400" spc="-1" strike="noStrike">
                <a:solidFill>
                  <a:srgbClr val="000000"/>
                </a:solidFill>
                <a:uFill>
                  <a:solidFill>
                    <a:srgbClr val="ffffff"/>
                  </a:solidFill>
                </a:uFill>
                <a:latin typeface="Arial"/>
              </a:rPr>
              <a:t>Третий уровень структуры</a:t>
            </a:r>
            <a:endParaRPr b="0" lang="de-DE"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de-DE" sz="2400" spc="-1" strike="noStrike">
                <a:solidFill>
                  <a:srgbClr val="000000"/>
                </a:solidFill>
                <a:uFill>
                  <a:solidFill>
                    <a:srgbClr val="ffffff"/>
                  </a:solidFill>
                </a:uFill>
                <a:latin typeface="Arial"/>
              </a:rPr>
              <a:t>Четвёртый уровень структуры</a:t>
            </a:r>
            <a:endParaRPr b="0" lang="de-DE" sz="2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de-DE" sz="2400" spc="-1" strike="noStrike">
                <a:solidFill>
                  <a:srgbClr val="000000"/>
                </a:solidFill>
                <a:uFill>
                  <a:solidFill>
                    <a:srgbClr val="ffffff"/>
                  </a:solidFill>
                </a:uFill>
                <a:latin typeface="Arial"/>
              </a:rPr>
              <a:t>Пятый уровень структуры</a:t>
            </a:r>
            <a:endParaRPr b="0" lang="de-DE" sz="24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de-DE" sz="2400" spc="-1" strike="noStrike">
                <a:solidFill>
                  <a:srgbClr val="000000"/>
                </a:solidFill>
                <a:uFill>
                  <a:solidFill>
                    <a:srgbClr val="ffffff"/>
                  </a:solidFill>
                </a:uFill>
                <a:latin typeface="Arial"/>
              </a:rPr>
              <a:t>Шестой уровень структуры</a:t>
            </a:r>
            <a:endParaRPr b="0" lang="de-DE" sz="24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0" lang="de-DE" sz="2400" spc="-1" strike="noStrike">
                <a:solidFill>
                  <a:srgbClr val="000000"/>
                </a:solidFill>
                <a:uFill>
                  <a:solidFill>
                    <a:srgbClr val="ffffff"/>
                  </a:solidFill>
                </a:uFill>
                <a:latin typeface="Arial"/>
              </a:rPr>
              <a:t>Седьмой уровень структурыTextmasterformat bearbeiten</a:t>
            </a:r>
            <a:endParaRPr b="0" lang="de-DE" sz="24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200" spc="-1" strike="noStrike">
                <a:solidFill>
                  <a:srgbClr val="000000"/>
                </a:solidFill>
                <a:uFill>
                  <a:solidFill>
                    <a:srgbClr val="ffffff"/>
                  </a:solidFill>
                </a:uFill>
                <a:latin typeface="Arial"/>
              </a:rPr>
              <a:t>Zweite Ebene</a:t>
            </a:r>
            <a:endParaRPr b="0" lang="de-DE" sz="2400" spc="-1" strike="noStrike">
              <a:solidFill>
                <a:srgbClr val="000000"/>
              </a:solidFill>
              <a:uFill>
                <a:solidFill>
                  <a:srgbClr val="ffffff"/>
                </a:solidFill>
              </a:uFill>
              <a:latin typeface="Arial"/>
            </a:endParaRPr>
          </a:p>
          <a:p>
            <a:pPr lvl="2" marL="1143000" indent="-228240">
              <a:lnSpc>
                <a:spcPct val="100000"/>
              </a:lnSpc>
              <a:buClr>
                <a:srgbClr val="000000"/>
              </a:buClr>
              <a:buFont typeface="Arial"/>
              <a:buChar char="•"/>
            </a:pPr>
            <a:r>
              <a:rPr b="0" lang="de-DE" sz="2000" spc="-1" strike="noStrike">
                <a:solidFill>
                  <a:srgbClr val="000000"/>
                </a:solidFill>
                <a:uFill>
                  <a:solidFill>
                    <a:srgbClr val="ffffff"/>
                  </a:solidFill>
                </a:uFill>
                <a:latin typeface="Arial"/>
              </a:rPr>
              <a:t>Dritte Ebene</a:t>
            </a:r>
            <a:endParaRPr b="0" lang="de-DE" sz="2400" spc="-1" strike="noStrike">
              <a:solidFill>
                <a:srgbClr val="000000"/>
              </a:solidFill>
              <a:uFill>
                <a:solidFill>
                  <a:srgbClr val="ffffff"/>
                </a:solidFill>
              </a:uFill>
              <a:latin typeface="Arial"/>
            </a:endParaRPr>
          </a:p>
          <a:p>
            <a:pPr lvl="3" marL="1600200" indent="-228240">
              <a:lnSpc>
                <a:spcPct val="100000"/>
              </a:lnSpc>
              <a:buClr>
                <a:srgbClr val="000000"/>
              </a:buClr>
              <a:buFont typeface="Arial"/>
              <a:buChar char="–"/>
            </a:pPr>
            <a:r>
              <a:rPr b="0" lang="de-DE" sz="1800" spc="-1" strike="noStrike">
                <a:solidFill>
                  <a:srgbClr val="000000"/>
                </a:solidFill>
                <a:uFill>
                  <a:solidFill>
                    <a:srgbClr val="ffffff"/>
                  </a:solidFill>
                </a:uFill>
                <a:latin typeface="Arial"/>
              </a:rPr>
              <a:t>Vierte Ebene</a:t>
            </a:r>
            <a:endParaRPr b="0" lang="de-DE" sz="2400" spc="-1" strike="noStrike">
              <a:solidFill>
                <a:srgbClr val="000000"/>
              </a:solidFill>
              <a:uFill>
                <a:solidFill>
                  <a:srgbClr val="ffffff"/>
                </a:solidFill>
              </a:uFill>
              <a:latin typeface="Arial"/>
            </a:endParaRPr>
          </a:p>
          <a:p>
            <a:pPr lvl="4" marL="2057400" indent="-228240">
              <a:lnSpc>
                <a:spcPct val="100000"/>
              </a:lnSpc>
              <a:buClr>
                <a:srgbClr val="000000"/>
              </a:buClr>
              <a:buFont typeface="Arial"/>
              <a:buChar char="»"/>
            </a:pPr>
            <a:r>
              <a:rPr b="0" lang="de-DE" sz="1600" spc="-1" strike="noStrike">
                <a:solidFill>
                  <a:srgbClr val="000000"/>
                </a:solidFill>
                <a:uFill>
                  <a:solidFill>
                    <a:srgbClr val="ffffff"/>
                  </a:solidFill>
                </a:uFill>
                <a:latin typeface="Arial"/>
              </a:rPr>
              <a:t>Fünfte Ebene</a:t>
            </a:r>
            <a:endParaRPr b="0" lang="de-DE" sz="2400" spc="-1" strike="noStrike">
              <a:solidFill>
                <a:srgbClr val="000000"/>
              </a:solidFill>
              <a:uFill>
                <a:solidFill>
                  <a:srgbClr val="ffffff"/>
                </a:solidFill>
              </a:uFill>
              <a:latin typeface="Arial"/>
            </a:endParaRPr>
          </a:p>
        </p:txBody>
      </p:sp>
      <p:sp>
        <p:nvSpPr>
          <p:cNvPr id="177" name="PlaceHolder 17"/>
          <p:cNvSpPr>
            <a:spLocks noGrp="1"/>
          </p:cNvSpPr>
          <p:nvPr>
            <p:ph type="body"/>
          </p:nvPr>
        </p:nvSpPr>
        <p:spPr>
          <a:xfrm>
            <a:off x="4648320" y="1600200"/>
            <a:ext cx="4038120" cy="4525560"/>
          </a:xfrm>
          <a:prstGeom prst="rect">
            <a:avLst/>
          </a:prstGeom>
        </p:spPr>
        <p:txBody>
          <a:bodyPr/>
          <a:p>
            <a:pPr marL="432000" indent="-324000">
              <a:buClr>
                <a:srgbClr val="000000"/>
              </a:buClr>
              <a:buSzPct val="45000"/>
              <a:buFont typeface="Wingdings" charset="2"/>
              <a:buChar char=""/>
            </a:pPr>
            <a:r>
              <a:rPr b="0" lang="de-DE" sz="2400" spc="-1" strike="noStrike">
                <a:solidFill>
                  <a:srgbClr val="000000"/>
                </a:solidFill>
                <a:uFill>
                  <a:solidFill>
                    <a:srgbClr val="ffffff"/>
                  </a:solidFill>
                </a:uFill>
                <a:latin typeface="Arial"/>
              </a:rPr>
              <a:t>Для правки структуры щёлкните мышью</a:t>
            </a:r>
            <a:endParaRPr b="0" lang="de-DE" sz="2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de-DE" sz="2400" spc="-1" strike="noStrike">
                <a:solidFill>
                  <a:srgbClr val="000000"/>
                </a:solidFill>
                <a:uFill>
                  <a:solidFill>
                    <a:srgbClr val="ffffff"/>
                  </a:solidFill>
                </a:uFill>
                <a:latin typeface="Arial"/>
              </a:rPr>
              <a:t>Второй уровень структуры</a:t>
            </a:r>
            <a:endParaRPr b="0" lang="de-DE" sz="2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de-DE" sz="2400" spc="-1" strike="noStrike">
                <a:solidFill>
                  <a:srgbClr val="000000"/>
                </a:solidFill>
                <a:uFill>
                  <a:solidFill>
                    <a:srgbClr val="ffffff"/>
                  </a:solidFill>
                </a:uFill>
                <a:latin typeface="Arial"/>
              </a:rPr>
              <a:t>Третий уровень структуры</a:t>
            </a:r>
            <a:endParaRPr b="0" lang="de-DE"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de-DE" sz="2400" spc="-1" strike="noStrike">
                <a:solidFill>
                  <a:srgbClr val="000000"/>
                </a:solidFill>
                <a:uFill>
                  <a:solidFill>
                    <a:srgbClr val="ffffff"/>
                  </a:solidFill>
                </a:uFill>
                <a:latin typeface="Arial"/>
              </a:rPr>
              <a:t>Четвёртый уровень структуры</a:t>
            </a:r>
            <a:endParaRPr b="0" lang="de-DE" sz="2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de-DE" sz="2400" spc="-1" strike="noStrike">
                <a:solidFill>
                  <a:srgbClr val="000000"/>
                </a:solidFill>
                <a:uFill>
                  <a:solidFill>
                    <a:srgbClr val="ffffff"/>
                  </a:solidFill>
                </a:uFill>
                <a:latin typeface="Arial"/>
              </a:rPr>
              <a:t>Пятый уровень структуры</a:t>
            </a:r>
            <a:endParaRPr b="0" lang="de-DE" sz="24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de-DE" sz="2400" spc="-1" strike="noStrike">
                <a:solidFill>
                  <a:srgbClr val="000000"/>
                </a:solidFill>
                <a:uFill>
                  <a:solidFill>
                    <a:srgbClr val="ffffff"/>
                  </a:solidFill>
                </a:uFill>
                <a:latin typeface="Arial"/>
              </a:rPr>
              <a:t>Шестой уровень структуры</a:t>
            </a:r>
            <a:endParaRPr b="0" lang="de-DE" sz="24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0" lang="de-DE" sz="2400" spc="-1" strike="noStrike">
                <a:solidFill>
                  <a:srgbClr val="000000"/>
                </a:solidFill>
                <a:uFill>
                  <a:solidFill>
                    <a:srgbClr val="ffffff"/>
                  </a:solidFill>
                </a:uFill>
                <a:latin typeface="Arial"/>
              </a:rPr>
              <a:t>Седьмой уровень структурыTextmasterformat bearbeiten</a:t>
            </a:r>
            <a:endParaRPr b="0" lang="de-DE" sz="24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200" spc="-1" strike="noStrike">
                <a:solidFill>
                  <a:srgbClr val="000000"/>
                </a:solidFill>
                <a:uFill>
                  <a:solidFill>
                    <a:srgbClr val="ffffff"/>
                  </a:solidFill>
                </a:uFill>
                <a:latin typeface="Arial"/>
              </a:rPr>
              <a:t>Zweite Ebene</a:t>
            </a:r>
            <a:endParaRPr b="0" lang="de-DE" sz="2400" spc="-1" strike="noStrike">
              <a:solidFill>
                <a:srgbClr val="000000"/>
              </a:solidFill>
              <a:uFill>
                <a:solidFill>
                  <a:srgbClr val="ffffff"/>
                </a:solidFill>
              </a:uFill>
              <a:latin typeface="Arial"/>
            </a:endParaRPr>
          </a:p>
          <a:p>
            <a:pPr lvl="2" marL="1143000" indent="-228240">
              <a:lnSpc>
                <a:spcPct val="100000"/>
              </a:lnSpc>
              <a:buClr>
                <a:srgbClr val="000000"/>
              </a:buClr>
              <a:buFont typeface="Arial"/>
              <a:buChar char="•"/>
            </a:pPr>
            <a:r>
              <a:rPr b="0" lang="de-DE" sz="2000" spc="-1" strike="noStrike">
                <a:solidFill>
                  <a:srgbClr val="000000"/>
                </a:solidFill>
                <a:uFill>
                  <a:solidFill>
                    <a:srgbClr val="ffffff"/>
                  </a:solidFill>
                </a:uFill>
                <a:latin typeface="Arial"/>
              </a:rPr>
              <a:t>Dritte Ebene</a:t>
            </a:r>
            <a:endParaRPr b="0" lang="de-DE" sz="2400" spc="-1" strike="noStrike">
              <a:solidFill>
                <a:srgbClr val="000000"/>
              </a:solidFill>
              <a:uFill>
                <a:solidFill>
                  <a:srgbClr val="ffffff"/>
                </a:solidFill>
              </a:uFill>
              <a:latin typeface="Arial"/>
            </a:endParaRPr>
          </a:p>
          <a:p>
            <a:pPr lvl="3" marL="1600200" indent="-228240">
              <a:lnSpc>
                <a:spcPct val="100000"/>
              </a:lnSpc>
              <a:buClr>
                <a:srgbClr val="000000"/>
              </a:buClr>
              <a:buFont typeface="Arial"/>
              <a:buChar char="–"/>
            </a:pPr>
            <a:r>
              <a:rPr b="0" lang="de-DE" sz="1800" spc="-1" strike="noStrike">
                <a:solidFill>
                  <a:srgbClr val="000000"/>
                </a:solidFill>
                <a:uFill>
                  <a:solidFill>
                    <a:srgbClr val="ffffff"/>
                  </a:solidFill>
                </a:uFill>
                <a:latin typeface="Arial"/>
              </a:rPr>
              <a:t>Vierte Ebene</a:t>
            </a:r>
            <a:endParaRPr b="0" lang="de-DE" sz="2400" spc="-1" strike="noStrike">
              <a:solidFill>
                <a:srgbClr val="000000"/>
              </a:solidFill>
              <a:uFill>
                <a:solidFill>
                  <a:srgbClr val="ffffff"/>
                </a:solidFill>
              </a:uFill>
              <a:latin typeface="Arial"/>
            </a:endParaRPr>
          </a:p>
          <a:p>
            <a:pPr lvl="4" marL="2057400" indent="-228240">
              <a:lnSpc>
                <a:spcPct val="100000"/>
              </a:lnSpc>
              <a:buClr>
                <a:srgbClr val="000000"/>
              </a:buClr>
              <a:buFont typeface="Arial"/>
              <a:buChar char="»"/>
            </a:pPr>
            <a:r>
              <a:rPr b="0" lang="de-DE" sz="1600" spc="-1" strike="noStrike">
                <a:solidFill>
                  <a:srgbClr val="000000"/>
                </a:solidFill>
                <a:uFill>
                  <a:solidFill>
                    <a:srgbClr val="ffffff"/>
                  </a:solidFill>
                </a:uFill>
                <a:latin typeface="Arial"/>
              </a:rPr>
              <a:t>Fünfte Ebene</a:t>
            </a:r>
            <a:endParaRPr b="0" lang="de-DE" sz="24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2" name="CustomShape 1"/>
          <p:cNvSpPr/>
          <p:nvPr/>
        </p:nvSpPr>
        <p:spPr>
          <a:xfrm>
            <a:off x="0" y="6082560"/>
            <a:ext cx="9143640" cy="775080"/>
          </a:xfrm>
          <a:prstGeom prst="rect">
            <a:avLst/>
          </a:prstGeom>
          <a:solidFill>
            <a:srgbClr val="003359"/>
          </a:solidFill>
          <a:ln w="9360">
            <a:noFill/>
          </a:ln>
        </p:spPr>
        <p:style>
          <a:lnRef idx="0"/>
          <a:fillRef idx="0"/>
          <a:effectRef idx="0"/>
          <a:fontRef idx="minor"/>
        </p:style>
      </p:sp>
      <p:sp>
        <p:nvSpPr>
          <p:cNvPr id="213" name="CustomShape 2"/>
          <p:cNvSpPr/>
          <p:nvPr/>
        </p:nvSpPr>
        <p:spPr>
          <a:xfrm>
            <a:off x="0" y="0"/>
            <a:ext cx="456840" cy="5302080"/>
          </a:xfrm>
          <a:prstGeom prst="rect">
            <a:avLst/>
          </a:prstGeom>
          <a:solidFill>
            <a:srgbClr val="ff7900">
              <a:alpha val="61000"/>
            </a:srgbClr>
          </a:solidFill>
          <a:ln w="9360">
            <a:noFill/>
          </a:ln>
        </p:spPr>
        <p:style>
          <a:lnRef idx="0"/>
          <a:fillRef idx="0"/>
          <a:effectRef idx="0"/>
          <a:fontRef idx="minor"/>
        </p:style>
      </p:sp>
      <p:sp>
        <p:nvSpPr>
          <p:cNvPr id="214" name="CustomShape 3"/>
          <p:cNvSpPr/>
          <p:nvPr/>
        </p:nvSpPr>
        <p:spPr>
          <a:xfrm>
            <a:off x="0" y="1949400"/>
            <a:ext cx="456840" cy="935280"/>
          </a:xfrm>
          <a:prstGeom prst="rect">
            <a:avLst/>
          </a:prstGeom>
          <a:solidFill>
            <a:srgbClr val="ff7900"/>
          </a:solidFill>
          <a:ln w="9360">
            <a:noFill/>
          </a:ln>
        </p:spPr>
        <p:style>
          <a:lnRef idx="0"/>
          <a:fillRef idx="0"/>
          <a:effectRef idx="0"/>
          <a:fontRef idx="minor"/>
        </p:style>
      </p:sp>
      <p:sp>
        <p:nvSpPr>
          <p:cNvPr id="215" name="CustomShape 4"/>
          <p:cNvSpPr/>
          <p:nvPr/>
        </p:nvSpPr>
        <p:spPr>
          <a:xfrm>
            <a:off x="0" y="2885400"/>
            <a:ext cx="456840" cy="3196800"/>
          </a:xfrm>
          <a:prstGeom prst="rect">
            <a:avLst/>
          </a:prstGeom>
          <a:solidFill>
            <a:srgbClr val="ff7900">
              <a:alpha val="50000"/>
            </a:srgbClr>
          </a:solidFill>
          <a:ln w="9360">
            <a:noFill/>
          </a:ln>
        </p:spPr>
        <p:style>
          <a:lnRef idx="0"/>
          <a:fillRef idx="0"/>
          <a:effectRef idx="0"/>
          <a:fontRef idx="minor"/>
        </p:style>
      </p:sp>
      <p:sp>
        <p:nvSpPr>
          <p:cNvPr id="216" name="CustomShape 5"/>
          <p:cNvSpPr/>
          <p:nvPr/>
        </p:nvSpPr>
        <p:spPr>
          <a:xfrm>
            <a:off x="0" y="1559520"/>
            <a:ext cx="456840" cy="3742560"/>
          </a:xfrm>
          <a:prstGeom prst="rect">
            <a:avLst/>
          </a:prstGeom>
          <a:solidFill>
            <a:srgbClr val="ff7900"/>
          </a:solidFill>
          <a:ln w="9360">
            <a:noFill/>
          </a:ln>
        </p:spPr>
        <p:style>
          <a:lnRef idx="0"/>
          <a:fillRef idx="0"/>
          <a:effectRef idx="0"/>
          <a:fontRef idx="minor"/>
        </p:style>
      </p:sp>
      <p:sp>
        <p:nvSpPr>
          <p:cNvPr id="217" name="CustomShape 6"/>
          <p:cNvSpPr/>
          <p:nvPr/>
        </p:nvSpPr>
        <p:spPr>
          <a:xfrm>
            <a:off x="0" y="3197160"/>
            <a:ext cx="456840" cy="77760"/>
          </a:xfrm>
          <a:prstGeom prst="rect">
            <a:avLst/>
          </a:prstGeom>
          <a:noFill/>
          <a:ln w="9360">
            <a:noFill/>
          </a:ln>
        </p:spPr>
        <p:style>
          <a:lnRef idx="0"/>
          <a:fillRef idx="0"/>
          <a:effectRef idx="0"/>
          <a:fontRef idx="minor"/>
        </p:style>
      </p:sp>
      <p:sp>
        <p:nvSpPr>
          <p:cNvPr id="218" name="CustomShape 7"/>
          <p:cNvSpPr/>
          <p:nvPr/>
        </p:nvSpPr>
        <p:spPr>
          <a:xfrm>
            <a:off x="0" y="389880"/>
            <a:ext cx="456840" cy="77760"/>
          </a:xfrm>
          <a:prstGeom prst="rect">
            <a:avLst/>
          </a:prstGeom>
          <a:solidFill>
            <a:srgbClr val="ff7900">
              <a:alpha val="50000"/>
            </a:srgbClr>
          </a:solidFill>
          <a:ln w="9360">
            <a:noFill/>
          </a:ln>
        </p:spPr>
        <p:style>
          <a:lnRef idx="0"/>
          <a:fillRef idx="0"/>
          <a:effectRef idx="0"/>
          <a:fontRef idx="minor"/>
        </p:style>
      </p:sp>
      <p:sp>
        <p:nvSpPr>
          <p:cNvPr id="219" name="CustomShape 8"/>
          <p:cNvSpPr/>
          <p:nvPr/>
        </p:nvSpPr>
        <p:spPr>
          <a:xfrm>
            <a:off x="0" y="6004440"/>
            <a:ext cx="456840" cy="77760"/>
          </a:xfrm>
          <a:prstGeom prst="rect">
            <a:avLst/>
          </a:prstGeom>
          <a:solidFill>
            <a:schemeClr val="bg1">
              <a:alpha val="45000"/>
            </a:schemeClr>
          </a:solidFill>
          <a:ln w="9360">
            <a:noFill/>
          </a:ln>
        </p:spPr>
        <p:style>
          <a:lnRef idx="0"/>
          <a:fillRef idx="0"/>
          <a:effectRef idx="0"/>
          <a:fontRef idx="minor"/>
        </p:style>
      </p:sp>
      <p:sp>
        <p:nvSpPr>
          <p:cNvPr id="220" name="CustomShape 9"/>
          <p:cNvSpPr/>
          <p:nvPr/>
        </p:nvSpPr>
        <p:spPr>
          <a:xfrm>
            <a:off x="0" y="0"/>
            <a:ext cx="456840" cy="467640"/>
          </a:xfrm>
          <a:prstGeom prst="rect">
            <a:avLst/>
          </a:prstGeom>
          <a:solidFill>
            <a:srgbClr val="ff7900"/>
          </a:solidFill>
          <a:ln w="9360">
            <a:noFill/>
          </a:ln>
        </p:spPr>
        <p:style>
          <a:lnRef idx="0"/>
          <a:fillRef idx="0"/>
          <a:effectRef idx="0"/>
          <a:fontRef idx="minor"/>
        </p:style>
      </p:sp>
      <p:sp>
        <p:nvSpPr>
          <p:cNvPr id="221" name="CustomShape 10"/>
          <p:cNvSpPr/>
          <p:nvPr/>
        </p:nvSpPr>
        <p:spPr>
          <a:xfrm>
            <a:off x="0" y="1247760"/>
            <a:ext cx="456840" cy="155520"/>
          </a:xfrm>
          <a:prstGeom prst="rect">
            <a:avLst/>
          </a:prstGeom>
          <a:solidFill>
            <a:srgbClr val="ff7900"/>
          </a:solidFill>
          <a:ln w="9360">
            <a:noFill/>
          </a:ln>
        </p:spPr>
        <p:style>
          <a:lnRef idx="0"/>
          <a:fillRef idx="0"/>
          <a:effectRef idx="0"/>
          <a:fontRef idx="minor"/>
        </p:style>
      </p:sp>
      <p:sp>
        <p:nvSpPr>
          <p:cNvPr id="222" name="CustomShape 11"/>
          <p:cNvSpPr/>
          <p:nvPr/>
        </p:nvSpPr>
        <p:spPr>
          <a:xfrm>
            <a:off x="0" y="5380560"/>
            <a:ext cx="456840" cy="155520"/>
          </a:xfrm>
          <a:prstGeom prst="rect">
            <a:avLst/>
          </a:prstGeom>
          <a:solidFill>
            <a:srgbClr val="ff7900"/>
          </a:solidFill>
          <a:ln w="9360">
            <a:noFill/>
          </a:ln>
        </p:spPr>
        <p:style>
          <a:lnRef idx="0"/>
          <a:fillRef idx="0"/>
          <a:effectRef idx="0"/>
          <a:fontRef idx="minor"/>
        </p:style>
      </p:sp>
      <p:sp>
        <p:nvSpPr>
          <p:cNvPr id="223" name="CustomShape 12"/>
          <p:cNvSpPr/>
          <p:nvPr/>
        </p:nvSpPr>
        <p:spPr>
          <a:xfrm>
            <a:off x="3420000" y="6077520"/>
            <a:ext cx="4464000" cy="699120"/>
          </a:xfrm>
          <a:prstGeom prst="rect">
            <a:avLst/>
          </a:prstGeom>
          <a:noFill/>
          <a:ln w="9360">
            <a:noFill/>
          </a:ln>
        </p:spPr>
        <p:style>
          <a:lnRef idx="0"/>
          <a:fillRef idx="0"/>
          <a:effectRef idx="0"/>
          <a:fontRef idx="minor"/>
        </p:style>
        <p:txBody>
          <a:bodyPr lIns="90000" rIns="90000" tIns="45000" bIns="45000" anchor="ctr"/>
          <a:p>
            <a:pPr algn="ctr">
              <a:lnSpc>
                <a:spcPct val="100000"/>
              </a:lnSpc>
            </a:pPr>
            <a:r>
              <a:rPr b="0" lang="ru-RU" sz="1000" spc="-1" strike="noStrike">
                <a:solidFill>
                  <a:srgbClr val="ffffff"/>
                </a:solidFill>
                <a:uFill>
                  <a:solidFill>
                    <a:srgbClr val="ffffff"/>
                  </a:solidFill>
                </a:uFill>
                <a:latin typeface="Arial"/>
                <a:ea typeface="ＭＳ Ｐゴシック"/>
              </a:rPr>
              <a:t>Performance analysis framework for BS placement using IEEE 802.11 </a:t>
            </a:r>
            <a:endParaRPr b="0" lang="ru-RU" sz="1800" spc="-1" strike="noStrike">
              <a:solidFill>
                <a:srgbClr val="000000"/>
              </a:solidFill>
              <a:uFill>
                <a:solidFill>
                  <a:srgbClr val="ffffff"/>
                </a:solidFill>
              </a:uFill>
              <a:latin typeface="Arial"/>
            </a:endParaRPr>
          </a:p>
          <a:p>
            <a:pPr algn="ctr">
              <a:lnSpc>
                <a:spcPct val="100000"/>
              </a:lnSpc>
            </a:pPr>
            <a:r>
              <a:rPr b="0" lang="ru-RU" sz="1000" spc="-1" strike="noStrike">
                <a:solidFill>
                  <a:srgbClr val="ffffff"/>
                </a:solidFill>
                <a:uFill>
                  <a:solidFill>
                    <a:srgbClr val="ffffff"/>
                  </a:solidFill>
                </a:uFill>
                <a:latin typeface="Arial"/>
                <a:ea typeface="ＭＳ Ｐゴシック"/>
              </a:rPr>
              <a:t> </a:t>
            </a:r>
            <a:r>
              <a:rPr b="0" lang="ru-RU" sz="1000" spc="-1" strike="noStrike">
                <a:solidFill>
                  <a:srgbClr val="ffffff"/>
                </a:solidFill>
                <a:uFill>
                  <a:solidFill>
                    <a:srgbClr val="ffffff"/>
                  </a:solidFill>
                </a:uFill>
                <a:latin typeface="Arial"/>
                <a:ea typeface="ＭＳ Ｐゴシック"/>
              </a:rPr>
              <a:t>Khakov, Kukartsev, Makhmutov</a:t>
            </a:r>
            <a:endParaRPr b="0" lang="ru-RU" sz="1800" spc="-1" strike="noStrike">
              <a:solidFill>
                <a:srgbClr val="000000"/>
              </a:solidFill>
              <a:uFill>
                <a:solidFill>
                  <a:srgbClr val="ffffff"/>
                </a:solidFill>
              </a:uFill>
              <a:latin typeface="Arial"/>
            </a:endParaRPr>
          </a:p>
          <a:p>
            <a:pPr algn="ctr">
              <a:lnSpc>
                <a:spcPct val="100000"/>
              </a:lnSpc>
            </a:pPr>
            <a:r>
              <a:rPr b="0" i="1" lang="ru-RU" sz="1000" spc="-1" strike="noStrike">
                <a:solidFill>
                  <a:srgbClr val="ffffff"/>
                </a:solidFill>
                <a:uFill>
                  <a:solidFill>
                    <a:srgbClr val="ffffff"/>
                  </a:solidFill>
                </a:uFill>
                <a:latin typeface="Arial"/>
                <a:ea typeface="ＭＳ Ｐゴシック"/>
              </a:rPr>
              <a:t>Page</a:t>
            </a:r>
            <a:r>
              <a:rPr b="0" lang="ru-RU" sz="1000" spc="-1" strike="noStrike">
                <a:solidFill>
                  <a:srgbClr val="ffffff"/>
                </a:solidFill>
                <a:uFill>
                  <a:solidFill>
                    <a:srgbClr val="ffffff"/>
                  </a:solidFill>
                </a:uFill>
                <a:latin typeface="Arial"/>
                <a:ea typeface="ＭＳ Ｐゴシック"/>
              </a:rPr>
              <a:t>  </a:t>
            </a:r>
            <a:fld id="{CE38E64E-D306-453D-A943-065C35C737F7}" type="slidenum">
              <a:rPr b="0" lang="ru-RU" sz="1000" spc="-1" strike="noStrike">
                <a:solidFill>
                  <a:srgbClr val="ffffff"/>
                </a:solidFill>
                <a:uFill>
                  <a:solidFill>
                    <a:srgbClr val="ffffff"/>
                  </a:solidFill>
                </a:uFill>
                <a:latin typeface="Arial"/>
                <a:ea typeface="ＭＳ Ｐゴシック"/>
              </a:rPr>
              <a:t>1</a:t>
            </a:fld>
            <a:endParaRPr b="0" lang="ru-RU" sz="1800" spc="-1" strike="noStrike">
              <a:solidFill>
                <a:srgbClr val="000000"/>
              </a:solidFill>
              <a:uFill>
                <a:solidFill>
                  <a:srgbClr val="ffffff"/>
                </a:solidFill>
              </a:uFill>
              <a:latin typeface="Arial"/>
            </a:endParaRPr>
          </a:p>
        </p:txBody>
      </p:sp>
      <p:pic>
        <p:nvPicPr>
          <p:cNvPr id="224" name="Picture 3" descr=""/>
          <p:cNvPicPr/>
          <p:nvPr/>
        </p:nvPicPr>
        <p:blipFill>
          <a:blip r:embed="rId2"/>
          <a:stretch/>
        </p:blipFill>
        <p:spPr>
          <a:xfrm>
            <a:off x="141120" y="6156000"/>
            <a:ext cx="613800" cy="557640"/>
          </a:xfrm>
          <a:prstGeom prst="rect">
            <a:avLst/>
          </a:prstGeom>
          <a:ln>
            <a:noFill/>
          </a:ln>
        </p:spPr>
      </p:pic>
      <p:sp>
        <p:nvSpPr>
          <p:cNvPr id="225" name="CustomShape 13"/>
          <p:cNvSpPr/>
          <p:nvPr/>
        </p:nvSpPr>
        <p:spPr>
          <a:xfrm>
            <a:off x="941040" y="6082560"/>
            <a:ext cx="2952360" cy="699120"/>
          </a:xfrm>
          <a:prstGeom prst="rect">
            <a:avLst/>
          </a:prstGeom>
          <a:noFill/>
          <a:ln w="9360">
            <a:noFill/>
          </a:ln>
        </p:spPr>
        <p:style>
          <a:lnRef idx="0"/>
          <a:fillRef idx="0"/>
          <a:effectRef idx="0"/>
          <a:fontRef idx="minor"/>
        </p:style>
        <p:txBody>
          <a:bodyPr lIns="90000" rIns="90000" tIns="45000" bIns="45000" anchor="ctr"/>
          <a:p>
            <a:pPr>
              <a:lnSpc>
                <a:spcPct val="100000"/>
              </a:lnSpc>
            </a:pPr>
            <a:r>
              <a:rPr b="0" lang="ru-RU" sz="1000" spc="-1" strike="noStrike">
                <a:solidFill>
                  <a:srgbClr val="ffffff"/>
                </a:solidFill>
                <a:uFill>
                  <a:solidFill>
                    <a:srgbClr val="ffffff"/>
                  </a:solidFill>
                </a:uFill>
                <a:latin typeface="Arial"/>
                <a:ea typeface="ＭＳ Ｐゴシック"/>
              </a:rPr>
              <a:t>Integrated Communication Systems Group</a:t>
            </a:r>
            <a:endParaRPr b="0" lang="ru-RU" sz="1800" spc="-1" strike="noStrike">
              <a:solidFill>
                <a:srgbClr val="000000"/>
              </a:solidFill>
              <a:uFill>
                <a:solidFill>
                  <a:srgbClr val="ffffff"/>
                </a:solidFill>
              </a:uFill>
              <a:latin typeface="Arial"/>
            </a:endParaRPr>
          </a:p>
          <a:p>
            <a:pPr>
              <a:lnSpc>
                <a:spcPct val="100000"/>
              </a:lnSpc>
            </a:pPr>
            <a:r>
              <a:rPr b="0" lang="ru-RU" sz="1000" spc="-1" strike="noStrike" u="sng">
                <a:solidFill>
                  <a:srgbClr val="ffffff"/>
                </a:solidFill>
                <a:uFill>
                  <a:solidFill>
                    <a:srgbClr val="ffffff"/>
                  </a:solidFill>
                </a:uFill>
                <a:latin typeface="Arial"/>
                <a:ea typeface="ＭＳ Ｐゴシック"/>
              </a:rPr>
              <a:t>www.tu-ilmenau.de/ics</a:t>
            </a:r>
            <a:r>
              <a:rPr b="0" lang="ru-RU" sz="1000" spc="-1" strike="noStrike">
                <a:solidFill>
                  <a:srgbClr val="ffffff"/>
                </a:solidFill>
                <a:uFill>
                  <a:solidFill>
                    <a:srgbClr val="ffffff"/>
                  </a:solidFill>
                </a:uFill>
                <a:latin typeface="Arial"/>
                <a:ea typeface="ＭＳ Ｐゴシック"/>
              </a:rPr>
              <a:t> </a:t>
            </a:r>
            <a:endParaRPr b="0" lang="ru-RU" sz="1800" spc="-1" strike="noStrike">
              <a:solidFill>
                <a:srgbClr val="000000"/>
              </a:solidFill>
              <a:uFill>
                <a:solidFill>
                  <a:srgbClr val="ffffff"/>
                </a:solidFill>
              </a:uFill>
              <a:latin typeface="Arial"/>
            </a:endParaRPr>
          </a:p>
        </p:txBody>
      </p:sp>
      <p:pic>
        <p:nvPicPr>
          <p:cNvPr id="226" name="Picture 26" descr=""/>
          <p:cNvPicPr/>
          <p:nvPr/>
        </p:nvPicPr>
        <p:blipFill>
          <a:blip r:embed="rId3"/>
          <a:stretch/>
        </p:blipFill>
        <p:spPr>
          <a:xfrm>
            <a:off x="7688160" y="6234480"/>
            <a:ext cx="1294920" cy="434520"/>
          </a:xfrm>
          <a:prstGeom prst="rect">
            <a:avLst/>
          </a:prstGeom>
          <a:ln>
            <a:noFill/>
          </a:ln>
        </p:spPr>
      </p:pic>
      <p:sp>
        <p:nvSpPr>
          <p:cNvPr id="227" name="CustomShape 14"/>
          <p:cNvSpPr/>
          <p:nvPr/>
        </p:nvSpPr>
        <p:spPr>
          <a:xfrm>
            <a:off x="0" y="6781680"/>
            <a:ext cx="9143640" cy="75960"/>
          </a:xfrm>
          <a:prstGeom prst="rect">
            <a:avLst/>
          </a:prstGeom>
          <a:solidFill>
            <a:schemeClr val="accent6"/>
          </a:solidFill>
          <a:ln w="9360">
            <a:noFill/>
          </a:ln>
        </p:spPr>
        <p:style>
          <a:lnRef idx="0"/>
          <a:fillRef idx="0"/>
          <a:effectRef idx="0"/>
          <a:fontRef idx="minor"/>
        </p:style>
      </p:sp>
      <p:sp>
        <p:nvSpPr>
          <p:cNvPr id="228" name="PlaceHolder 15"/>
          <p:cNvSpPr>
            <a:spLocks noGrp="1"/>
          </p:cNvSpPr>
          <p:nvPr>
            <p:ph type="title"/>
          </p:nvPr>
        </p:nvSpPr>
        <p:spPr>
          <a:xfrm>
            <a:off x="457200" y="274680"/>
            <a:ext cx="8229240" cy="561600"/>
          </a:xfrm>
          <a:prstGeom prst="rect">
            <a:avLst/>
          </a:prstGeom>
        </p:spPr>
        <p:txBody>
          <a:bodyPr anchor="ctr"/>
          <a:p>
            <a:pPr algn="ctr">
              <a:lnSpc>
                <a:spcPct val="100000"/>
              </a:lnSpc>
            </a:pPr>
            <a:r>
              <a:rPr b="1" lang="de-DE" sz="3000" spc="-1" strike="noStrike">
                <a:solidFill>
                  <a:srgbClr val="ff7900"/>
                </a:solidFill>
                <a:uFill>
                  <a:solidFill>
                    <a:srgbClr val="ffffff"/>
                  </a:solidFill>
                </a:uFill>
                <a:latin typeface="Arial"/>
              </a:rPr>
              <a:t>Titelmasterformat durch Klicken bearbeiten</a:t>
            </a:r>
            <a:endParaRPr b="0" lang="de-DE" sz="1800" spc="-1" strike="noStrike">
              <a:solidFill>
                <a:srgbClr val="000000"/>
              </a:solidFill>
              <a:uFill>
                <a:solidFill>
                  <a:srgbClr val="ffffff"/>
                </a:solidFill>
              </a:uFill>
              <a:latin typeface="Calibri"/>
            </a:endParaRPr>
          </a:p>
        </p:txBody>
      </p:sp>
      <p:sp>
        <p:nvSpPr>
          <p:cNvPr id="229" name="PlaceHolder 16"/>
          <p:cNvSpPr>
            <a:spLocks noGrp="1"/>
          </p:cNvSpPr>
          <p:nvPr>
            <p:ph type="body"/>
          </p:nvPr>
        </p:nvSpPr>
        <p:spPr>
          <a:xfrm>
            <a:off x="457200" y="980640"/>
            <a:ext cx="8229240" cy="5101200"/>
          </a:xfrm>
          <a:prstGeom prst="rect">
            <a:avLst/>
          </a:prstGeom>
        </p:spPr>
        <p:txBody>
          <a:bodyPr/>
          <a:p>
            <a:pPr marL="432000" indent="-324000">
              <a:buClr>
                <a:srgbClr val="000000"/>
              </a:buClr>
              <a:buSzPct val="45000"/>
              <a:buFont typeface="Wingdings" charset="2"/>
              <a:buChar char=""/>
            </a:pPr>
            <a:r>
              <a:rPr b="0" lang="de-DE" sz="1800" spc="-1" strike="noStrike">
                <a:solidFill>
                  <a:srgbClr val="000000"/>
                </a:solidFill>
                <a:uFill>
                  <a:solidFill>
                    <a:srgbClr val="ffffff"/>
                  </a:solidFill>
                </a:uFill>
                <a:latin typeface="Arial"/>
              </a:rPr>
              <a:t>Для правки структуры щёлкните мышью</a:t>
            </a:r>
            <a:endParaRPr b="0" lang="de-DE"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de-DE" sz="1800" spc="-1" strike="noStrike">
                <a:solidFill>
                  <a:srgbClr val="000000"/>
                </a:solidFill>
                <a:uFill>
                  <a:solidFill>
                    <a:srgbClr val="ffffff"/>
                  </a:solidFill>
                </a:uFill>
                <a:latin typeface="Arial"/>
              </a:rPr>
              <a:t>Второй уровень структуры</a:t>
            </a:r>
            <a:endParaRPr b="0" lang="de-DE"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de-DE" sz="1800" spc="-1" strike="noStrike">
                <a:solidFill>
                  <a:srgbClr val="000000"/>
                </a:solidFill>
                <a:uFill>
                  <a:solidFill>
                    <a:srgbClr val="ffffff"/>
                  </a:solidFill>
                </a:uFill>
                <a:latin typeface="Arial"/>
              </a:rPr>
              <a:t>Третий уровень структуры</a:t>
            </a:r>
            <a:endParaRPr b="0" lang="de-DE"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de-DE" sz="1800" spc="-1" strike="noStrike">
                <a:solidFill>
                  <a:srgbClr val="000000"/>
                </a:solidFill>
                <a:uFill>
                  <a:solidFill>
                    <a:srgbClr val="ffffff"/>
                  </a:solidFill>
                </a:uFill>
                <a:latin typeface="Arial"/>
              </a:rPr>
              <a:t>Четвёртый уровень структуры</a:t>
            </a:r>
            <a:endParaRPr b="0" lang="de-DE"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de-DE" sz="1800" spc="-1" strike="noStrike">
                <a:solidFill>
                  <a:srgbClr val="000000"/>
                </a:solidFill>
                <a:uFill>
                  <a:solidFill>
                    <a:srgbClr val="ffffff"/>
                  </a:solidFill>
                </a:uFill>
                <a:latin typeface="Arial"/>
              </a:rPr>
              <a:t>Пятый уровень структуры</a:t>
            </a:r>
            <a:endParaRPr b="0" lang="de-DE" sz="1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de-DE" sz="1800" spc="-1" strike="noStrike">
                <a:solidFill>
                  <a:srgbClr val="000000"/>
                </a:solidFill>
                <a:uFill>
                  <a:solidFill>
                    <a:srgbClr val="ffffff"/>
                  </a:solidFill>
                </a:uFill>
                <a:latin typeface="Arial"/>
              </a:rPr>
              <a:t>Шестой уровень структуры</a:t>
            </a:r>
            <a:endParaRPr b="0" lang="de-DE" sz="18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0" lang="de-DE" sz="1800" spc="-1" strike="noStrike">
                <a:solidFill>
                  <a:srgbClr val="000000"/>
                </a:solidFill>
                <a:uFill>
                  <a:solidFill>
                    <a:srgbClr val="ffffff"/>
                  </a:solidFill>
                </a:uFill>
                <a:latin typeface="Arial"/>
              </a:rPr>
              <a:t>Седьмой уровень структурыTextmasterformat bearbeiten</a:t>
            </a:r>
            <a:endParaRPr b="0" lang="de-DE" sz="18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400" spc="-1" strike="noStrike">
                <a:solidFill>
                  <a:srgbClr val="000000"/>
                </a:solidFill>
                <a:uFill>
                  <a:solidFill>
                    <a:srgbClr val="ffffff"/>
                  </a:solidFill>
                </a:uFill>
                <a:latin typeface="Arial"/>
              </a:rPr>
              <a:t>Zweite Ebene</a:t>
            </a:r>
            <a:endParaRPr b="0" lang="de-DE" sz="1800" spc="-1" strike="noStrike">
              <a:solidFill>
                <a:srgbClr val="000000"/>
              </a:solidFill>
              <a:uFill>
                <a:solidFill>
                  <a:srgbClr val="ffffff"/>
                </a:solidFill>
              </a:uFill>
              <a:latin typeface="Arial"/>
            </a:endParaRPr>
          </a:p>
          <a:p>
            <a:pPr lvl="2" marL="1143000" indent="-228240">
              <a:lnSpc>
                <a:spcPct val="100000"/>
              </a:lnSpc>
              <a:buClr>
                <a:srgbClr val="000000"/>
              </a:buClr>
              <a:buFont typeface="Arial"/>
              <a:buChar char="•"/>
            </a:pPr>
            <a:r>
              <a:rPr b="0" lang="de-DE" sz="1600" spc="-1" strike="noStrike">
                <a:solidFill>
                  <a:srgbClr val="000000"/>
                </a:solidFill>
                <a:uFill>
                  <a:solidFill>
                    <a:srgbClr val="ffffff"/>
                  </a:solidFill>
                </a:uFill>
                <a:latin typeface="Arial"/>
              </a:rPr>
              <a:t>Dritte Ebene</a:t>
            </a:r>
            <a:endParaRPr b="0" lang="de-DE" sz="1800" spc="-1" strike="noStrike">
              <a:solidFill>
                <a:srgbClr val="000000"/>
              </a:solidFill>
              <a:uFill>
                <a:solidFill>
                  <a:srgbClr val="ffffff"/>
                </a:solidFill>
              </a:uFill>
              <a:latin typeface="Arial"/>
            </a:endParaRPr>
          </a:p>
          <a:p>
            <a:pPr lvl="3" marL="1600200" indent="-228240">
              <a:lnSpc>
                <a:spcPct val="100000"/>
              </a:lnSpc>
              <a:buClr>
                <a:srgbClr val="000000"/>
              </a:buClr>
              <a:buFont typeface="Arial"/>
              <a:buChar char="–"/>
            </a:pPr>
            <a:r>
              <a:rPr b="0" lang="de-DE" sz="1400" spc="-1" strike="noStrike">
                <a:solidFill>
                  <a:srgbClr val="000000"/>
                </a:solidFill>
                <a:uFill>
                  <a:solidFill>
                    <a:srgbClr val="ffffff"/>
                  </a:solidFill>
                </a:uFill>
                <a:latin typeface="Arial"/>
              </a:rPr>
              <a:t>Vierte Ebene</a:t>
            </a:r>
            <a:endParaRPr b="0" lang="de-DE" sz="1800" spc="-1" strike="noStrike">
              <a:solidFill>
                <a:srgbClr val="000000"/>
              </a:solidFill>
              <a:uFill>
                <a:solidFill>
                  <a:srgbClr val="ffffff"/>
                </a:solidFill>
              </a:uFill>
              <a:latin typeface="Arial"/>
            </a:endParaRPr>
          </a:p>
          <a:p>
            <a:pPr lvl="4" marL="2057400" indent="-228240">
              <a:lnSpc>
                <a:spcPct val="100000"/>
              </a:lnSpc>
              <a:buClr>
                <a:srgbClr val="000000"/>
              </a:buClr>
              <a:buFont typeface="Arial"/>
              <a:buChar char="»"/>
            </a:pPr>
            <a:r>
              <a:rPr b="0" lang="de-DE" sz="1200" spc="-1" strike="noStrike">
                <a:solidFill>
                  <a:srgbClr val="000000"/>
                </a:solidFill>
                <a:uFill>
                  <a:solidFill>
                    <a:srgbClr val="ffffff"/>
                  </a:solidFill>
                </a:uFill>
                <a:latin typeface="Arial"/>
              </a:rPr>
              <a:t>Fünfte Ebene</a:t>
            </a:r>
            <a:endParaRPr b="0" lang="de-DE"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4" name="CustomShape 1"/>
          <p:cNvSpPr/>
          <p:nvPr/>
        </p:nvSpPr>
        <p:spPr>
          <a:xfrm>
            <a:off x="0" y="6082560"/>
            <a:ext cx="9143640" cy="775080"/>
          </a:xfrm>
          <a:prstGeom prst="rect">
            <a:avLst/>
          </a:prstGeom>
          <a:solidFill>
            <a:srgbClr val="003359"/>
          </a:solidFill>
          <a:ln w="9360">
            <a:noFill/>
          </a:ln>
        </p:spPr>
        <p:style>
          <a:lnRef idx="0"/>
          <a:fillRef idx="0"/>
          <a:effectRef idx="0"/>
          <a:fontRef idx="minor"/>
        </p:style>
      </p:sp>
      <p:sp>
        <p:nvSpPr>
          <p:cNvPr id="265" name="CustomShape 2"/>
          <p:cNvSpPr/>
          <p:nvPr/>
        </p:nvSpPr>
        <p:spPr>
          <a:xfrm>
            <a:off x="0" y="0"/>
            <a:ext cx="456840" cy="5302080"/>
          </a:xfrm>
          <a:prstGeom prst="rect">
            <a:avLst/>
          </a:prstGeom>
          <a:solidFill>
            <a:srgbClr val="ff7900">
              <a:alpha val="61000"/>
            </a:srgbClr>
          </a:solidFill>
          <a:ln w="9360">
            <a:noFill/>
          </a:ln>
        </p:spPr>
        <p:style>
          <a:lnRef idx="0"/>
          <a:fillRef idx="0"/>
          <a:effectRef idx="0"/>
          <a:fontRef idx="minor"/>
        </p:style>
      </p:sp>
      <p:sp>
        <p:nvSpPr>
          <p:cNvPr id="266" name="CustomShape 3"/>
          <p:cNvSpPr/>
          <p:nvPr/>
        </p:nvSpPr>
        <p:spPr>
          <a:xfrm>
            <a:off x="0" y="1949400"/>
            <a:ext cx="456840" cy="935280"/>
          </a:xfrm>
          <a:prstGeom prst="rect">
            <a:avLst/>
          </a:prstGeom>
          <a:solidFill>
            <a:srgbClr val="ff7900"/>
          </a:solidFill>
          <a:ln w="9360">
            <a:noFill/>
          </a:ln>
        </p:spPr>
        <p:style>
          <a:lnRef idx="0"/>
          <a:fillRef idx="0"/>
          <a:effectRef idx="0"/>
          <a:fontRef idx="minor"/>
        </p:style>
      </p:sp>
      <p:sp>
        <p:nvSpPr>
          <p:cNvPr id="267" name="CustomShape 4"/>
          <p:cNvSpPr/>
          <p:nvPr/>
        </p:nvSpPr>
        <p:spPr>
          <a:xfrm>
            <a:off x="0" y="2885400"/>
            <a:ext cx="456840" cy="3196800"/>
          </a:xfrm>
          <a:prstGeom prst="rect">
            <a:avLst/>
          </a:prstGeom>
          <a:solidFill>
            <a:srgbClr val="ff7900">
              <a:alpha val="50000"/>
            </a:srgbClr>
          </a:solidFill>
          <a:ln w="9360">
            <a:noFill/>
          </a:ln>
        </p:spPr>
        <p:style>
          <a:lnRef idx="0"/>
          <a:fillRef idx="0"/>
          <a:effectRef idx="0"/>
          <a:fontRef idx="minor"/>
        </p:style>
      </p:sp>
      <p:sp>
        <p:nvSpPr>
          <p:cNvPr id="268" name="CustomShape 5"/>
          <p:cNvSpPr/>
          <p:nvPr/>
        </p:nvSpPr>
        <p:spPr>
          <a:xfrm>
            <a:off x="0" y="1559520"/>
            <a:ext cx="456840" cy="3742560"/>
          </a:xfrm>
          <a:prstGeom prst="rect">
            <a:avLst/>
          </a:prstGeom>
          <a:solidFill>
            <a:srgbClr val="ff7900"/>
          </a:solidFill>
          <a:ln w="9360">
            <a:noFill/>
          </a:ln>
        </p:spPr>
        <p:style>
          <a:lnRef idx="0"/>
          <a:fillRef idx="0"/>
          <a:effectRef idx="0"/>
          <a:fontRef idx="minor"/>
        </p:style>
      </p:sp>
      <p:sp>
        <p:nvSpPr>
          <p:cNvPr id="269" name="CustomShape 6"/>
          <p:cNvSpPr/>
          <p:nvPr/>
        </p:nvSpPr>
        <p:spPr>
          <a:xfrm>
            <a:off x="0" y="3197160"/>
            <a:ext cx="456840" cy="77760"/>
          </a:xfrm>
          <a:prstGeom prst="rect">
            <a:avLst/>
          </a:prstGeom>
          <a:noFill/>
          <a:ln w="9360">
            <a:noFill/>
          </a:ln>
        </p:spPr>
        <p:style>
          <a:lnRef idx="0"/>
          <a:fillRef idx="0"/>
          <a:effectRef idx="0"/>
          <a:fontRef idx="minor"/>
        </p:style>
      </p:sp>
      <p:sp>
        <p:nvSpPr>
          <p:cNvPr id="270" name="CustomShape 7"/>
          <p:cNvSpPr/>
          <p:nvPr/>
        </p:nvSpPr>
        <p:spPr>
          <a:xfrm>
            <a:off x="0" y="389880"/>
            <a:ext cx="456840" cy="77760"/>
          </a:xfrm>
          <a:prstGeom prst="rect">
            <a:avLst/>
          </a:prstGeom>
          <a:solidFill>
            <a:srgbClr val="ff7900">
              <a:alpha val="50000"/>
            </a:srgbClr>
          </a:solidFill>
          <a:ln w="9360">
            <a:noFill/>
          </a:ln>
        </p:spPr>
        <p:style>
          <a:lnRef idx="0"/>
          <a:fillRef idx="0"/>
          <a:effectRef idx="0"/>
          <a:fontRef idx="minor"/>
        </p:style>
      </p:sp>
      <p:sp>
        <p:nvSpPr>
          <p:cNvPr id="271" name="CustomShape 8"/>
          <p:cNvSpPr/>
          <p:nvPr/>
        </p:nvSpPr>
        <p:spPr>
          <a:xfrm>
            <a:off x="0" y="6004440"/>
            <a:ext cx="456840" cy="77760"/>
          </a:xfrm>
          <a:prstGeom prst="rect">
            <a:avLst/>
          </a:prstGeom>
          <a:solidFill>
            <a:schemeClr val="bg1">
              <a:alpha val="45000"/>
            </a:schemeClr>
          </a:solidFill>
          <a:ln w="9360">
            <a:noFill/>
          </a:ln>
        </p:spPr>
        <p:style>
          <a:lnRef idx="0"/>
          <a:fillRef idx="0"/>
          <a:effectRef idx="0"/>
          <a:fontRef idx="minor"/>
        </p:style>
      </p:sp>
      <p:sp>
        <p:nvSpPr>
          <p:cNvPr id="272" name="CustomShape 9"/>
          <p:cNvSpPr/>
          <p:nvPr/>
        </p:nvSpPr>
        <p:spPr>
          <a:xfrm>
            <a:off x="0" y="0"/>
            <a:ext cx="456840" cy="467640"/>
          </a:xfrm>
          <a:prstGeom prst="rect">
            <a:avLst/>
          </a:prstGeom>
          <a:solidFill>
            <a:srgbClr val="ff7900"/>
          </a:solidFill>
          <a:ln w="9360">
            <a:noFill/>
          </a:ln>
        </p:spPr>
        <p:style>
          <a:lnRef idx="0"/>
          <a:fillRef idx="0"/>
          <a:effectRef idx="0"/>
          <a:fontRef idx="minor"/>
        </p:style>
      </p:sp>
      <p:sp>
        <p:nvSpPr>
          <p:cNvPr id="273" name="CustomShape 10"/>
          <p:cNvSpPr/>
          <p:nvPr/>
        </p:nvSpPr>
        <p:spPr>
          <a:xfrm>
            <a:off x="0" y="1247760"/>
            <a:ext cx="456840" cy="155520"/>
          </a:xfrm>
          <a:prstGeom prst="rect">
            <a:avLst/>
          </a:prstGeom>
          <a:solidFill>
            <a:srgbClr val="ff7900"/>
          </a:solidFill>
          <a:ln w="9360">
            <a:noFill/>
          </a:ln>
        </p:spPr>
        <p:style>
          <a:lnRef idx="0"/>
          <a:fillRef idx="0"/>
          <a:effectRef idx="0"/>
          <a:fontRef idx="minor"/>
        </p:style>
      </p:sp>
      <p:sp>
        <p:nvSpPr>
          <p:cNvPr id="274" name="CustomShape 11"/>
          <p:cNvSpPr/>
          <p:nvPr/>
        </p:nvSpPr>
        <p:spPr>
          <a:xfrm>
            <a:off x="0" y="5380560"/>
            <a:ext cx="456840" cy="155520"/>
          </a:xfrm>
          <a:prstGeom prst="rect">
            <a:avLst/>
          </a:prstGeom>
          <a:solidFill>
            <a:srgbClr val="ff7900"/>
          </a:solidFill>
          <a:ln w="9360">
            <a:noFill/>
          </a:ln>
        </p:spPr>
        <p:style>
          <a:lnRef idx="0"/>
          <a:fillRef idx="0"/>
          <a:effectRef idx="0"/>
          <a:fontRef idx="minor"/>
        </p:style>
      </p:sp>
      <p:sp>
        <p:nvSpPr>
          <p:cNvPr id="275" name="CustomShape 12"/>
          <p:cNvSpPr/>
          <p:nvPr/>
        </p:nvSpPr>
        <p:spPr>
          <a:xfrm>
            <a:off x="3420000" y="6077520"/>
            <a:ext cx="4464000" cy="699120"/>
          </a:xfrm>
          <a:prstGeom prst="rect">
            <a:avLst/>
          </a:prstGeom>
          <a:noFill/>
          <a:ln w="9360">
            <a:noFill/>
          </a:ln>
        </p:spPr>
        <p:style>
          <a:lnRef idx="0"/>
          <a:fillRef idx="0"/>
          <a:effectRef idx="0"/>
          <a:fontRef idx="minor"/>
        </p:style>
        <p:txBody>
          <a:bodyPr lIns="90000" rIns="90000" tIns="45000" bIns="45000" anchor="ctr"/>
          <a:p>
            <a:pPr algn="ctr">
              <a:lnSpc>
                <a:spcPct val="100000"/>
              </a:lnSpc>
            </a:pPr>
            <a:r>
              <a:rPr b="0" lang="ru-RU" sz="1000" spc="-1" strike="noStrike">
                <a:solidFill>
                  <a:srgbClr val="ffffff"/>
                </a:solidFill>
                <a:uFill>
                  <a:solidFill>
                    <a:srgbClr val="ffffff"/>
                  </a:solidFill>
                </a:uFill>
                <a:latin typeface="Arial"/>
                <a:ea typeface="ＭＳ Ｐゴシック"/>
              </a:rPr>
              <a:t>Performance analysis framework for BS placement using IEEE 802.11 </a:t>
            </a:r>
            <a:endParaRPr b="0" lang="ru-RU" sz="1800" spc="-1" strike="noStrike">
              <a:solidFill>
                <a:srgbClr val="000000"/>
              </a:solidFill>
              <a:uFill>
                <a:solidFill>
                  <a:srgbClr val="ffffff"/>
                </a:solidFill>
              </a:uFill>
              <a:latin typeface="Arial"/>
            </a:endParaRPr>
          </a:p>
          <a:p>
            <a:pPr algn="ctr">
              <a:lnSpc>
                <a:spcPct val="100000"/>
              </a:lnSpc>
            </a:pPr>
            <a:r>
              <a:rPr b="0" lang="ru-RU" sz="1000" spc="-1" strike="noStrike">
                <a:solidFill>
                  <a:srgbClr val="ffffff"/>
                </a:solidFill>
                <a:uFill>
                  <a:solidFill>
                    <a:srgbClr val="ffffff"/>
                  </a:solidFill>
                </a:uFill>
                <a:latin typeface="Arial"/>
                <a:ea typeface="ＭＳ Ｐゴシック"/>
              </a:rPr>
              <a:t> </a:t>
            </a:r>
            <a:r>
              <a:rPr b="0" lang="ru-RU" sz="1000" spc="-1" strike="noStrike">
                <a:solidFill>
                  <a:srgbClr val="ffffff"/>
                </a:solidFill>
                <a:uFill>
                  <a:solidFill>
                    <a:srgbClr val="ffffff"/>
                  </a:solidFill>
                </a:uFill>
                <a:latin typeface="Arial"/>
                <a:ea typeface="ＭＳ Ｐゴシック"/>
              </a:rPr>
              <a:t>Khakov, Kukartsev, Makhmutov</a:t>
            </a:r>
            <a:endParaRPr b="0" lang="ru-RU" sz="1800" spc="-1" strike="noStrike">
              <a:solidFill>
                <a:srgbClr val="000000"/>
              </a:solidFill>
              <a:uFill>
                <a:solidFill>
                  <a:srgbClr val="ffffff"/>
                </a:solidFill>
              </a:uFill>
              <a:latin typeface="Arial"/>
            </a:endParaRPr>
          </a:p>
          <a:p>
            <a:pPr algn="ctr">
              <a:lnSpc>
                <a:spcPct val="100000"/>
              </a:lnSpc>
            </a:pPr>
            <a:r>
              <a:rPr b="0" i="1" lang="ru-RU" sz="1000" spc="-1" strike="noStrike">
                <a:solidFill>
                  <a:srgbClr val="ffffff"/>
                </a:solidFill>
                <a:uFill>
                  <a:solidFill>
                    <a:srgbClr val="ffffff"/>
                  </a:solidFill>
                </a:uFill>
                <a:latin typeface="Arial"/>
                <a:ea typeface="ＭＳ Ｐゴシック"/>
              </a:rPr>
              <a:t>Page</a:t>
            </a:r>
            <a:r>
              <a:rPr b="0" lang="ru-RU" sz="1000" spc="-1" strike="noStrike">
                <a:solidFill>
                  <a:srgbClr val="ffffff"/>
                </a:solidFill>
                <a:uFill>
                  <a:solidFill>
                    <a:srgbClr val="ffffff"/>
                  </a:solidFill>
                </a:uFill>
                <a:latin typeface="Arial"/>
                <a:ea typeface="ＭＳ Ｐゴシック"/>
              </a:rPr>
              <a:t>  </a:t>
            </a:r>
            <a:fld id="{6DB4A6FA-165B-4AD3-B8F8-22EF3703FEA8}" type="slidenum">
              <a:rPr b="0" lang="ru-RU" sz="1000" spc="-1" strike="noStrike">
                <a:solidFill>
                  <a:srgbClr val="ffffff"/>
                </a:solidFill>
                <a:uFill>
                  <a:solidFill>
                    <a:srgbClr val="ffffff"/>
                  </a:solidFill>
                </a:uFill>
                <a:latin typeface="Arial"/>
                <a:ea typeface="ＭＳ Ｐゴシック"/>
              </a:rPr>
              <a:t>1</a:t>
            </a:fld>
            <a:endParaRPr b="0" lang="ru-RU" sz="1800" spc="-1" strike="noStrike">
              <a:solidFill>
                <a:srgbClr val="000000"/>
              </a:solidFill>
              <a:uFill>
                <a:solidFill>
                  <a:srgbClr val="ffffff"/>
                </a:solidFill>
              </a:uFill>
              <a:latin typeface="Arial"/>
            </a:endParaRPr>
          </a:p>
        </p:txBody>
      </p:sp>
      <p:pic>
        <p:nvPicPr>
          <p:cNvPr id="276" name="Picture 3" descr=""/>
          <p:cNvPicPr/>
          <p:nvPr/>
        </p:nvPicPr>
        <p:blipFill>
          <a:blip r:embed="rId2"/>
          <a:stretch/>
        </p:blipFill>
        <p:spPr>
          <a:xfrm>
            <a:off x="141120" y="6156000"/>
            <a:ext cx="613800" cy="557640"/>
          </a:xfrm>
          <a:prstGeom prst="rect">
            <a:avLst/>
          </a:prstGeom>
          <a:ln>
            <a:noFill/>
          </a:ln>
        </p:spPr>
      </p:pic>
      <p:sp>
        <p:nvSpPr>
          <p:cNvPr id="277" name="CustomShape 13"/>
          <p:cNvSpPr/>
          <p:nvPr/>
        </p:nvSpPr>
        <p:spPr>
          <a:xfrm>
            <a:off x="941040" y="6082560"/>
            <a:ext cx="2952360" cy="699120"/>
          </a:xfrm>
          <a:prstGeom prst="rect">
            <a:avLst/>
          </a:prstGeom>
          <a:noFill/>
          <a:ln w="9360">
            <a:noFill/>
          </a:ln>
        </p:spPr>
        <p:style>
          <a:lnRef idx="0"/>
          <a:fillRef idx="0"/>
          <a:effectRef idx="0"/>
          <a:fontRef idx="minor"/>
        </p:style>
        <p:txBody>
          <a:bodyPr lIns="90000" rIns="90000" tIns="45000" bIns="45000" anchor="ctr"/>
          <a:p>
            <a:pPr>
              <a:lnSpc>
                <a:spcPct val="100000"/>
              </a:lnSpc>
            </a:pPr>
            <a:r>
              <a:rPr b="0" lang="ru-RU" sz="1000" spc="-1" strike="noStrike">
                <a:solidFill>
                  <a:srgbClr val="ffffff"/>
                </a:solidFill>
                <a:uFill>
                  <a:solidFill>
                    <a:srgbClr val="ffffff"/>
                  </a:solidFill>
                </a:uFill>
                <a:latin typeface="Arial"/>
                <a:ea typeface="ＭＳ Ｐゴシック"/>
              </a:rPr>
              <a:t>Integrated Communication Systems Group</a:t>
            </a:r>
            <a:endParaRPr b="0" lang="ru-RU" sz="1800" spc="-1" strike="noStrike">
              <a:solidFill>
                <a:srgbClr val="000000"/>
              </a:solidFill>
              <a:uFill>
                <a:solidFill>
                  <a:srgbClr val="ffffff"/>
                </a:solidFill>
              </a:uFill>
              <a:latin typeface="Arial"/>
            </a:endParaRPr>
          </a:p>
          <a:p>
            <a:pPr>
              <a:lnSpc>
                <a:spcPct val="100000"/>
              </a:lnSpc>
            </a:pPr>
            <a:r>
              <a:rPr b="0" lang="ru-RU" sz="1000" spc="-1" strike="noStrike" u="sng">
                <a:solidFill>
                  <a:srgbClr val="ffffff"/>
                </a:solidFill>
                <a:uFill>
                  <a:solidFill>
                    <a:srgbClr val="ffffff"/>
                  </a:solidFill>
                </a:uFill>
                <a:latin typeface="Arial"/>
                <a:ea typeface="ＭＳ Ｐゴシック"/>
              </a:rPr>
              <a:t>www.tu-ilmenau.de/ics</a:t>
            </a:r>
            <a:r>
              <a:rPr b="0" lang="ru-RU" sz="1000" spc="-1" strike="noStrike">
                <a:solidFill>
                  <a:srgbClr val="ffffff"/>
                </a:solidFill>
                <a:uFill>
                  <a:solidFill>
                    <a:srgbClr val="ffffff"/>
                  </a:solidFill>
                </a:uFill>
                <a:latin typeface="Arial"/>
                <a:ea typeface="ＭＳ Ｐゴシック"/>
              </a:rPr>
              <a:t> </a:t>
            </a:r>
            <a:endParaRPr b="0" lang="ru-RU" sz="1800" spc="-1" strike="noStrike">
              <a:solidFill>
                <a:srgbClr val="000000"/>
              </a:solidFill>
              <a:uFill>
                <a:solidFill>
                  <a:srgbClr val="ffffff"/>
                </a:solidFill>
              </a:uFill>
              <a:latin typeface="Arial"/>
            </a:endParaRPr>
          </a:p>
        </p:txBody>
      </p:sp>
      <p:pic>
        <p:nvPicPr>
          <p:cNvPr id="278" name="Picture 26" descr=""/>
          <p:cNvPicPr/>
          <p:nvPr/>
        </p:nvPicPr>
        <p:blipFill>
          <a:blip r:embed="rId3"/>
          <a:stretch/>
        </p:blipFill>
        <p:spPr>
          <a:xfrm>
            <a:off x="7688160" y="6234480"/>
            <a:ext cx="1294920" cy="434520"/>
          </a:xfrm>
          <a:prstGeom prst="rect">
            <a:avLst/>
          </a:prstGeom>
          <a:ln>
            <a:noFill/>
          </a:ln>
        </p:spPr>
      </p:pic>
      <p:sp>
        <p:nvSpPr>
          <p:cNvPr id="279" name="CustomShape 14"/>
          <p:cNvSpPr/>
          <p:nvPr/>
        </p:nvSpPr>
        <p:spPr>
          <a:xfrm>
            <a:off x="0" y="6781680"/>
            <a:ext cx="9143640" cy="75960"/>
          </a:xfrm>
          <a:prstGeom prst="rect">
            <a:avLst/>
          </a:prstGeom>
          <a:solidFill>
            <a:schemeClr val="accent6"/>
          </a:solidFill>
          <a:ln w="9360">
            <a:noFill/>
          </a:ln>
        </p:spPr>
        <p:style>
          <a:lnRef idx="0"/>
          <a:fillRef idx="0"/>
          <a:effectRef idx="0"/>
          <a:fontRef idx="minor"/>
        </p:style>
      </p:sp>
      <p:sp>
        <p:nvSpPr>
          <p:cNvPr id="280" name="PlaceHolder 15"/>
          <p:cNvSpPr>
            <a:spLocks noGrp="1"/>
          </p:cNvSpPr>
          <p:nvPr>
            <p:ph type="title"/>
          </p:nvPr>
        </p:nvSpPr>
        <p:spPr>
          <a:xfrm>
            <a:off x="457200" y="274680"/>
            <a:ext cx="8229240" cy="561600"/>
          </a:xfrm>
          <a:prstGeom prst="rect">
            <a:avLst/>
          </a:prstGeom>
        </p:spPr>
        <p:txBody>
          <a:bodyPr anchor="ctr"/>
          <a:p>
            <a:pPr algn="ctr">
              <a:lnSpc>
                <a:spcPct val="100000"/>
              </a:lnSpc>
            </a:pPr>
            <a:r>
              <a:rPr b="1" lang="de-DE" sz="3000" spc="-1" strike="noStrike">
                <a:solidFill>
                  <a:srgbClr val="ff7900"/>
                </a:solidFill>
                <a:uFill>
                  <a:solidFill>
                    <a:srgbClr val="ffffff"/>
                  </a:solidFill>
                </a:uFill>
                <a:latin typeface="Arial"/>
              </a:rPr>
              <a:t>Titelmasterformat durch Klicken bearbeiten</a:t>
            </a:r>
            <a:endParaRPr b="0" lang="de-DE" sz="1800" spc="-1" strike="noStrike">
              <a:solidFill>
                <a:srgbClr val="000000"/>
              </a:solidFill>
              <a:uFill>
                <a:solidFill>
                  <a:srgbClr val="ffffff"/>
                </a:solidFill>
              </a:uFill>
              <a:latin typeface="Calibri"/>
            </a:endParaRPr>
          </a:p>
        </p:txBody>
      </p:sp>
      <p:sp>
        <p:nvSpPr>
          <p:cNvPr id="281" name="PlaceHolder 16"/>
          <p:cNvSpPr>
            <a:spLocks noGrp="1"/>
          </p:cNvSpPr>
          <p:nvPr>
            <p:ph type="body"/>
          </p:nvPr>
        </p:nvSpPr>
        <p:spPr>
          <a:xfrm>
            <a:off x="457200" y="1535040"/>
            <a:ext cx="4039920" cy="639360"/>
          </a:xfrm>
          <a:prstGeom prst="rect">
            <a:avLst/>
          </a:prstGeom>
        </p:spPr>
        <p:txBody>
          <a:bodyPr anchor="b"/>
          <a:p>
            <a:pPr marL="432000" indent="-324000">
              <a:buClr>
                <a:srgbClr val="000000"/>
              </a:buClr>
              <a:buSzPct val="45000"/>
              <a:buFont typeface="Wingdings" charset="2"/>
              <a:buChar char=""/>
            </a:pPr>
            <a:r>
              <a:rPr b="1" lang="de-DE" sz="2400" spc="-1" strike="noStrike">
                <a:solidFill>
                  <a:srgbClr val="000000"/>
                </a:solidFill>
                <a:uFill>
                  <a:solidFill>
                    <a:srgbClr val="ffffff"/>
                  </a:solidFill>
                </a:uFill>
                <a:latin typeface="Arial"/>
              </a:rPr>
              <a:t>Для правки структуры щёлкните мышью</a:t>
            </a:r>
            <a:endParaRPr b="0" lang="de-DE" sz="2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1" lang="de-DE" sz="2400" spc="-1" strike="noStrike">
                <a:solidFill>
                  <a:srgbClr val="000000"/>
                </a:solidFill>
                <a:uFill>
                  <a:solidFill>
                    <a:srgbClr val="ffffff"/>
                  </a:solidFill>
                </a:uFill>
                <a:latin typeface="Arial"/>
              </a:rPr>
              <a:t>Второй уровень структуры</a:t>
            </a:r>
            <a:endParaRPr b="0" lang="de-DE" sz="2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1" lang="de-DE" sz="2400" spc="-1" strike="noStrike">
                <a:solidFill>
                  <a:srgbClr val="000000"/>
                </a:solidFill>
                <a:uFill>
                  <a:solidFill>
                    <a:srgbClr val="ffffff"/>
                  </a:solidFill>
                </a:uFill>
                <a:latin typeface="Arial"/>
              </a:rPr>
              <a:t>Третий уровень структуры</a:t>
            </a:r>
            <a:endParaRPr b="0" lang="de-DE"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1" lang="de-DE" sz="2400" spc="-1" strike="noStrike">
                <a:solidFill>
                  <a:srgbClr val="000000"/>
                </a:solidFill>
                <a:uFill>
                  <a:solidFill>
                    <a:srgbClr val="ffffff"/>
                  </a:solidFill>
                </a:uFill>
                <a:latin typeface="Arial"/>
              </a:rPr>
              <a:t>Четвёртый уровень структуры</a:t>
            </a:r>
            <a:endParaRPr b="0" lang="de-DE" sz="2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1" lang="de-DE" sz="2400" spc="-1" strike="noStrike">
                <a:solidFill>
                  <a:srgbClr val="000000"/>
                </a:solidFill>
                <a:uFill>
                  <a:solidFill>
                    <a:srgbClr val="ffffff"/>
                  </a:solidFill>
                </a:uFill>
                <a:latin typeface="Arial"/>
              </a:rPr>
              <a:t>Пятый уровень структуры</a:t>
            </a:r>
            <a:endParaRPr b="0" lang="de-DE" sz="24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1" lang="de-DE" sz="2400" spc="-1" strike="noStrike">
                <a:solidFill>
                  <a:srgbClr val="000000"/>
                </a:solidFill>
                <a:uFill>
                  <a:solidFill>
                    <a:srgbClr val="ffffff"/>
                  </a:solidFill>
                </a:uFill>
                <a:latin typeface="Arial"/>
              </a:rPr>
              <a:t>Шестой уровень структуры</a:t>
            </a:r>
            <a:endParaRPr b="0" lang="de-DE" sz="2400" spc="-1" strike="noStrike">
              <a:solidFill>
                <a:srgbClr val="000000"/>
              </a:solidFill>
              <a:uFill>
                <a:solidFill>
                  <a:srgbClr val="ffffff"/>
                </a:solidFill>
              </a:uFill>
              <a:latin typeface="Arial"/>
            </a:endParaRPr>
          </a:p>
          <a:p>
            <a:pPr>
              <a:lnSpc>
                <a:spcPct val="100000"/>
              </a:lnSpc>
            </a:pPr>
            <a:r>
              <a:rPr b="1" lang="de-DE" sz="2400" spc="-1" strike="noStrike">
                <a:solidFill>
                  <a:srgbClr val="000000"/>
                </a:solidFill>
                <a:uFill>
                  <a:solidFill>
                    <a:srgbClr val="ffffff"/>
                  </a:solidFill>
                </a:uFill>
                <a:latin typeface="Arial"/>
              </a:rPr>
              <a:t>Седьмой уровень структурыTextmasterformat bearbeiten</a:t>
            </a:r>
            <a:endParaRPr b="0" lang="de-DE" sz="2400" spc="-1" strike="noStrike">
              <a:solidFill>
                <a:srgbClr val="000000"/>
              </a:solidFill>
              <a:uFill>
                <a:solidFill>
                  <a:srgbClr val="ffffff"/>
                </a:solidFill>
              </a:uFill>
              <a:latin typeface="Arial"/>
            </a:endParaRPr>
          </a:p>
        </p:txBody>
      </p:sp>
      <p:sp>
        <p:nvSpPr>
          <p:cNvPr id="282" name="PlaceHolder 17"/>
          <p:cNvSpPr>
            <a:spLocks noGrp="1"/>
          </p:cNvSpPr>
          <p:nvPr>
            <p:ph type="body"/>
          </p:nvPr>
        </p:nvSpPr>
        <p:spPr>
          <a:xfrm>
            <a:off x="457200" y="2174760"/>
            <a:ext cx="4039920" cy="3951000"/>
          </a:xfrm>
          <a:prstGeom prst="rect">
            <a:avLst/>
          </a:prstGeom>
        </p:spPr>
        <p:txBody>
          <a:bodyPr/>
          <a:p>
            <a:pPr marL="432000" indent="-324000">
              <a:buClr>
                <a:srgbClr val="000000"/>
              </a:buClr>
              <a:buSzPct val="45000"/>
              <a:buFont typeface="Wingdings" charset="2"/>
              <a:buChar char=""/>
            </a:pPr>
            <a:r>
              <a:rPr b="0" lang="de-DE" sz="2400" spc="-1" strike="noStrike">
                <a:solidFill>
                  <a:srgbClr val="000000"/>
                </a:solidFill>
                <a:uFill>
                  <a:solidFill>
                    <a:srgbClr val="ffffff"/>
                  </a:solidFill>
                </a:uFill>
                <a:latin typeface="Arial"/>
              </a:rPr>
              <a:t>Для правки структуры щёлкните мышью</a:t>
            </a:r>
            <a:endParaRPr b="0" lang="de-DE" sz="2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de-DE" sz="2400" spc="-1" strike="noStrike">
                <a:solidFill>
                  <a:srgbClr val="000000"/>
                </a:solidFill>
                <a:uFill>
                  <a:solidFill>
                    <a:srgbClr val="ffffff"/>
                  </a:solidFill>
                </a:uFill>
                <a:latin typeface="Arial"/>
              </a:rPr>
              <a:t>Второй уровень структуры</a:t>
            </a:r>
            <a:endParaRPr b="0" lang="de-DE" sz="2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de-DE" sz="2400" spc="-1" strike="noStrike">
                <a:solidFill>
                  <a:srgbClr val="000000"/>
                </a:solidFill>
                <a:uFill>
                  <a:solidFill>
                    <a:srgbClr val="ffffff"/>
                  </a:solidFill>
                </a:uFill>
                <a:latin typeface="Arial"/>
              </a:rPr>
              <a:t>Третий уровень структуры</a:t>
            </a:r>
            <a:endParaRPr b="0" lang="de-DE"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de-DE" sz="2400" spc="-1" strike="noStrike">
                <a:solidFill>
                  <a:srgbClr val="000000"/>
                </a:solidFill>
                <a:uFill>
                  <a:solidFill>
                    <a:srgbClr val="ffffff"/>
                  </a:solidFill>
                </a:uFill>
                <a:latin typeface="Arial"/>
              </a:rPr>
              <a:t>Четвёртый уровень структуры</a:t>
            </a:r>
            <a:endParaRPr b="0" lang="de-DE" sz="2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de-DE" sz="2400" spc="-1" strike="noStrike">
                <a:solidFill>
                  <a:srgbClr val="000000"/>
                </a:solidFill>
                <a:uFill>
                  <a:solidFill>
                    <a:srgbClr val="ffffff"/>
                  </a:solidFill>
                </a:uFill>
                <a:latin typeface="Arial"/>
              </a:rPr>
              <a:t>Пятый уровень структуры</a:t>
            </a:r>
            <a:endParaRPr b="0" lang="de-DE" sz="24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de-DE" sz="2400" spc="-1" strike="noStrike">
                <a:solidFill>
                  <a:srgbClr val="000000"/>
                </a:solidFill>
                <a:uFill>
                  <a:solidFill>
                    <a:srgbClr val="ffffff"/>
                  </a:solidFill>
                </a:uFill>
                <a:latin typeface="Arial"/>
              </a:rPr>
              <a:t>Шестой уровень структуры</a:t>
            </a:r>
            <a:endParaRPr b="0" lang="de-DE" sz="24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0" lang="de-DE" sz="2400" spc="-1" strike="noStrike">
                <a:solidFill>
                  <a:srgbClr val="000000"/>
                </a:solidFill>
                <a:uFill>
                  <a:solidFill>
                    <a:srgbClr val="ffffff"/>
                  </a:solidFill>
                </a:uFill>
                <a:latin typeface="Arial"/>
              </a:rPr>
              <a:t>Седьмой уровень структурыTextmasterformat bearbeiten</a:t>
            </a:r>
            <a:endParaRPr b="0" lang="de-DE" sz="24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Zweite Ebene</a:t>
            </a:r>
            <a:endParaRPr b="0" lang="de-DE" sz="2400" spc="-1" strike="noStrike">
              <a:solidFill>
                <a:srgbClr val="000000"/>
              </a:solidFill>
              <a:uFill>
                <a:solidFill>
                  <a:srgbClr val="ffffff"/>
                </a:solidFill>
              </a:uFill>
              <a:latin typeface="Arial"/>
            </a:endParaRPr>
          </a:p>
          <a:p>
            <a:pPr lvl="2" marL="1143000" indent="-228240">
              <a:lnSpc>
                <a:spcPct val="100000"/>
              </a:lnSpc>
              <a:buClr>
                <a:srgbClr val="000000"/>
              </a:buClr>
              <a:buFont typeface="Arial"/>
              <a:buChar char="•"/>
            </a:pPr>
            <a:r>
              <a:rPr b="0" lang="de-DE" sz="1800" spc="-1" strike="noStrike">
                <a:solidFill>
                  <a:srgbClr val="000000"/>
                </a:solidFill>
                <a:uFill>
                  <a:solidFill>
                    <a:srgbClr val="ffffff"/>
                  </a:solidFill>
                </a:uFill>
                <a:latin typeface="Arial"/>
              </a:rPr>
              <a:t>Dritte Ebene</a:t>
            </a:r>
            <a:endParaRPr b="0" lang="de-DE" sz="2400" spc="-1" strike="noStrike">
              <a:solidFill>
                <a:srgbClr val="000000"/>
              </a:solidFill>
              <a:uFill>
                <a:solidFill>
                  <a:srgbClr val="ffffff"/>
                </a:solidFill>
              </a:uFill>
              <a:latin typeface="Arial"/>
            </a:endParaRPr>
          </a:p>
          <a:p>
            <a:pPr lvl="3" marL="1600200" indent="-228240">
              <a:lnSpc>
                <a:spcPct val="100000"/>
              </a:lnSpc>
              <a:buClr>
                <a:srgbClr val="000000"/>
              </a:buClr>
              <a:buFont typeface="Arial"/>
              <a:buChar char="–"/>
            </a:pPr>
            <a:r>
              <a:rPr b="0" lang="de-DE" sz="1600" spc="-1" strike="noStrike">
                <a:solidFill>
                  <a:srgbClr val="000000"/>
                </a:solidFill>
                <a:uFill>
                  <a:solidFill>
                    <a:srgbClr val="ffffff"/>
                  </a:solidFill>
                </a:uFill>
                <a:latin typeface="Arial"/>
              </a:rPr>
              <a:t>Vierte Ebene</a:t>
            </a:r>
            <a:endParaRPr b="0" lang="de-DE" sz="2400" spc="-1" strike="noStrike">
              <a:solidFill>
                <a:srgbClr val="000000"/>
              </a:solidFill>
              <a:uFill>
                <a:solidFill>
                  <a:srgbClr val="ffffff"/>
                </a:solidFill>
              </a:uFill>
              <a:latin typeface="Arial"/>
            </a:endParaRPr>
          </a:p>
          <a:p>
            <a:pPr lvl="4" marL="2057400" indent="-228240">
              <a:lnSpc>
                <a:spcPct val="100000"/>
              </a:lnSpc>
              <a:buClr>
                <a:srgbClr val="000000"/>
              </a:buClr>
              <a:buFont typeface="Arial"/>
              <a:buChar char="»"/>
            </a:pPr>
            <a:r>
              <a:rPr b="0" lang="de-DE" sz="1600" spc="-1" strike="noStrike">
                <a:solidFill>
                  <a:srgbClr val="000000"/>
                </a:solidFill>
                <a:uFill>
                  <a:solidFill>
                    <a:srgbClr val="ffffff"/>
                  </a:solidFill>
                </a:uFill>
                <a:latin typeface="Arial"/>
              </a:rPr>
              <a:t>Fünfte Ebene</a:t>
            </a:r>
            <a:endParaRPr b="0" lang="de-DE" sz="2400" spc="-1" strike="noStrike">
              <a:solidFill>
                <a:srgbClr val="000000"/>
              </a:solidFill>
              <a:uFill>
                <a:solidFill>
                  <a:srgbClr val="ffffff"/>
                </a:solidFill>
              </a:uFill>
              <a:latin typeface="Arial"/>
            </a:endParaRPr>
          </a:p>
        </p:txBody>
      </p:sp>
      <p:sp>
        <p:nvSpPr>
          <p:cNvPr id="283" name="PlaceHolder 18"/>
          <p:cNvSpPr>
            <a:spLocks noGrp="1"/>
          </p:cNvSpPr>
          <p:nvPr>
            <p:ph type="body"/>
          </p:nvPr>
        </p:nvSpPr>
        <p:spPr>
          <a:xfrm>
            <a:off x="4645080" y="1535040"/>
            <a:ext cx="4041360" cy="639360"/>
          </a:xfrm>
          <a:prstGeom prst="rect">
            <a:avLst/>
          </a:prstGeom>
        </p:spPr>
        <p:txBody>
          <a:bodyPr anchor="b"/>
          <a:p>
            <a:pPr marL="432000" indent="-324000">
              <a:buClr>
                <a:srgbClr val="000000"/>
              </a:buClr>
              <a:buSzPct val="45000"/>
              <a:buFont typeface="Wingdings" charset="2"/>
              <a:buChar char=""/>
            </a:pPr>
            <a:r>
              <a:rPr b="1" lang="de-DE" sz="2400" spc="-1" strike="noStrike">
                <a:solidFill>
                  <a:srgbClr val="000000"/>
                </a:solidFill>
                <a:uFill>
                  <a:solidFill>
                    <a:srgbClr val="ffffff"/>
                  </a:solidFill>
                </a:uFill>
                <a:latin typeface="Arial"/>
              </a:rPr>
              <a:t>Для правки структуры щёлкните мышью</a:t>
            </a:r>
            <a:endParaRPr b="0" lang="de-DE" sz="2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1" lang="de-DE" sz="2400" spc="-1" strike="noStrike">
                <a:solidFill>
                  <a:srgbClr val="000000"/>
                </a:solidFill>
                <a:uFill>
                  <a:solidFill>
                    <a:srgbClr val="ffffff"/>
                  </a:solidFill>
                </a:uFill>
                <a:latin typeface="Arial"/>
              </a:rPr>
              <a:t>Второй уровень структуры</a:t>
            </a:r>
            <a:endParaRPr b="0" lang="de-DE" sz="2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1" lang="de-DE" sz="2400" spc="-1" strike="noStrike">
                <a:solidFill>
                  <a:srgbClr val="000000"/>
                </a:solidFill>
                <a:uFill>
                  <a:solidFill>
                    <a:srgbClr val="ffffff"/>
                  </a:solidFill>
                </a:uFill>
                <a:latin typeface="Arial"/>
              </a:rPr>
              <a:t>Третий уровень структуры</a:t>
            </a:r>
            <a:endParaRPr b="0" lang="de-DE"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1" lang="de-DE" sz="2400" spc="-1" strike="noStrike">
                <a:solidFill>
                  <a:srgbClr val="000000"/>
                </a:solidFill>
                <a:uFill>
                  <a:solidFill>
                    <a:srgbClr val="ffffff"/>
                  </a:solidFill>
                </a:uFill>
                <a:latin typeface="Arial"/>
              </a:rPr>
              <a:t>Четвёртый уровень структуры</a:t>
            </a:r>
            <a:endParaRPr b="0" lang="de-DE" sz="2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1" lang="de-DE" sz="2400" spc="-1" strike="noStrike">
                <a:solidFill>
                  <a:srgbClr val="000000"/>
                </a:solidFill>
                <a:uFill>
                  <a:solidFill>
                    <a:srgbClr val="ffffff"/>
                  </a:solidFill>
                </a:uFill>
                <a:latin typeface="Arial"/>
              </a:rPr>
              <a:t>Пятый уровень структуры</a:t>
            </a:r>
            <a:endParaRPr b="0" lang="de-DE" sz="24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1" lang="de-DE" sz="2400" spc="-1" strike="noStrike">
                <a:solidFill>
                  <a:srgbClr val="000000"/>
                </a:solidFill>
                <a:uFill>
                  <a:solidFill>
                    <a:srgbClr val="ffffff"/>
                  </a:solidFill>
                </a:uFill>
                <a:latin typeface="Arial"/>
              </a:rPr>
              <a:t>Шестой уровень структуры</a:t>
            </a:r>
            <a:endParaRPr b="0" lang="de-DE" sz="2400" spc="-1" strike="noStrike">
              <a:solidFill>
                <a:srgbClr val="000000"/>
              </a:solidFill>
              <a:uFill>
                <a:solidFill>
                  <a:srgbClr val="ffffff"/>
                </a:solidFill>
              </a:uFill>
              <a:latin typeface="Arial"/>
            </a:endParaRPr>
          </a:p>
          <a:p>
            <a:pPr>
              <a:lnSpc>
                <a:spcPct val="100000"/>
              </a:lnSpc>
            </a:pPr>
            <a:r>
              <a:rPr b="1" lang="de-DE" sz="2400" spc="-1" strike="noStrike">
                <a:solidFill>
                  <a:srgbClr val="000000"/>
                </a:solidFill>
                <a:uFill>
                  <a:solidFill>
                    <a:srgbClr val="ffffff"/>
                  </a:solidFill>
                </a:uFill>
                <a:latin typeface="Arial"/>
              </a:rPr>
              <a:t>Седьмой уровень структурыTextmasterformat bearbeiten</a:t>
            </a:r>
            <a:endParaRPr b="0" lang="de-DE" sz="2400" spc="-1" strike="noStrike">
              <a:solidFill>
                <a:srgbClr val="000000"/>
              </a:solidFill>
              <a:uFill>
                <a:solidFill>
                  <a:srgbClr val="ffffff"/>
                </a:solidFill>
              </a:uFill>
              <a:latin typeface="Arial"/>
            </a:endParaRPr>
          </a:p>
        </p:txBody>
      </p:sp>
      <p:sp>
        <p:nvSpPr>
          <p:cNvPr id="284" name="PlaceHolder 19"/>
          <p:cNvSpPr>
            <a:spLocks noGrp="1"/>
          </p:cNvSpPr>
          <p:nvPr>
            <p:ph type="body"/>
          </p:nvPr>
        </p:nvSpPr>
        <p:spPr>
          <a:xfrm>
            <a:off x="4645080" y="2174760"/>
            <a:ext cx="4041360" cy="3951000"/>
          </a:xfrm>
          <a:prstGeom prst="rect">
            <a:avLst/>
          </a:prstGeom>
        </p:spPr>
        <p:txBody>
          <a:bodyPr/>
          <a:p>
            <a:pPr marL="432000" indent="-324000">
              <a:buClr>
                <a:srgbClr val="000000"/>
              </a:buClr>
              <a:buSzPct val="45000"/>
              <a:buFont typeface="Wingdings" charset="2"/>
              <a:buChar char=""/>
            </a:pPr>
            <a:r>
              <a:rPr b="0" lang="de-DE" sz="2400" spc="-1" strike="noStrike">
                <a:solidFill>
                  <a:srgbClr val="000000"/>
                </a:solidFill>
                <a:uFill>
                  <a:solidFill>
                    <a:srgbClr val="ffffff"/>
                  </a:solidFill>
                </a:uFill>
                <a:latin typeface="Arial"/>
              </a:rPr>
              <a:t>Для правки структуры щёлкните мышью</a:t>
            </a:r>
            <a:endParaRPr b="0" lang="de-DE" sz="2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de-DE" sz="2400" spc="-1" strike="noStrike">
                <a:solidFill>
                  <a:srgbClr val="000000"/>
                </a:solidFill>
                <a:uFill>
                  <a:solidFill>
                    <a:srgbClr val="ffffff"/>
                  </a:solidFill>
                </a:uFill>
                <a:latin typeface="Arial"/>
              </a:rPr>
              <a:t>Второй уровень структуры</a:t>
            </a:r>
            <a:endParaRPr b="0" lang="de-DE" sz="2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de-DE" sz="2400" spc="-1" strike="noStrike">
                <a:solidFill>
                  <a:srgbClr val="000000"/>
                </a:solidFill>
                <a:uFill>
                  <a:solidFill>
                    <a:srgbClr val="ffffff"/>
                  </a:solidFill>
                </a:uFill>
                <a:latin typeface="Arial"/>
              </a:rPr>
              <a:t>Третий уровень структуры</a:t>
            </a:r>
            <a:endParaRPr b="0" lang="de-DE"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de-DE" sz="2400" spc="-1" strike="noStrike">
                <a:solidFill>
                  <a:srgbClr val="000000"/>
                </a:solidFill>
                <a:uFill>
                  <a:solidFill>
                    <a:srgbClr val="ffffff"/>
                  </a:solidFill>
                </a:uFill>
                <a:latin typeface="Arial"/>
              </a:rPr>
              <a:t>Четвёртый уровень структуры</a:t>
            </a:r>
            <a:endParaRPr b="0" lang="de-DE" sz="2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de-DE" sz="2400" spc="-1" strike="noStrike">
                <a:solidFill>
                  <a:srgbClr val="000000"/>
                </a:solidFill>
                <a:uFill>
                  <a:solidFill>
                    <a:srgbClr val="ffffff"/>
                  </a:solidFill>
                </a:uFill>
                <a:latin typeface="Arial"/>
              </a:rPr>
              <a:t>Пятый уровень структуры</a:t>
            </a:r>
            <a:endParaRPr b="0" lang="de-DE" sz="24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de-DE" sz="2400" spc="-1" strike="noStrike">
                <a:solidFill>
                  <a:srgbClr val="000000"/>
                </a:solidFill>
                <a:uFill>
                  <a:solidFill>
                    <a:srgbClr val="ffffff"/>
                  </a:solidFill>
                </a:uFill>
                <a:latin typeface="Arial"/>
              </a:rPr>
              <a:t>Шестой уровень структуры</a:t>
            </a:r>
            <a:endParaRPr b="0" lang="de-DE" sz="24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0" lang="de-DE" sz="2400" spc="-1" strike="noStrike">
                <a:solidFill>
                  <a:srgbClr val="000000"/>
                </a:solidFill>
                <a:uFill>
                  <a:solidFill>
                    <a:srgbClr val="ffffff"/>
                  </a:solidFill>
                </a:uFill>
                <a:latin typeface="Arial"/>
              </a:rPr>
              <a:t>Седьмой уровень структурыTextmasterformat bearbeiten</a:t>
            </a:r>
            <a:endParaRPr b="0" lang="de-DE" sz="24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Zweite Ebene</a:t>
            </a:r>
            <a:endParaRPr b="0" lang="de-DE" sz="2400" spc="-1" strike="noStrike">
              <a:solidFill>
                <a:srgbClr val="000000"/>
              </a:solidFill>
              <a:uFill>
                <a:solidFill>
                  <a:srgbClr val="ffffff"/>
                </a:solidFill>
              </a:uFill>
              <a:latin typeface="Arial"/>
            </a:endParaRPr>
          </a:p>
          <a:p>
            <a:pPr lvl="2" marL="1143000" indent="-228240">
              <a:lnSpc>
                <a:spcPct val="100000"/>
              </a:lnSpc>
              <a:buClr>
                <a:srgbClr val="000000"/>
              </a:buClr>
              <a:buFont typeface="Arial"/>
              <a:buChar char="•"/>
            </a:pPr>
            <a:r>
              <a:rPr b="0" lang="de-DE" sz="1800" spc="-1" strike="noStrike">
                <a:solidFill>
                  <a:srgbClr val="000000"/>
                </a:solidFill>
                <a:uFill>
                  <a:solidFill>
                    <a:srgbClr val="ffffff"/>
                  </a:solidFill>
                </a:uFill>
                <a:latin typeface="Arial"/>
              </a:rPr>
              <a:t>Dritte Ebene</a:t>
            </a:r>
            <a:endParaRPr b="0" lang="de-DE" sz="2400" spc="-1" strike="noStrike">
              <a:solidFill>
                <a:srgbClr val="000000"/>
              </a:solidFill>
              <a:uFill>
                <a:solidFill>
                  <a:srgbClr val="ffffff"/>
                </a:solidFill>
              </a:uFill>
              <a:latin typeface="Arial"/>
            </a:endParaRPr>
          </a:p>
          <a:p>
            <a:pPr lvl="3" marL="1600200" indent="-228240">
              <a:lnSpc>
                <a:spcPct val="100000"/>
              </a:lnSpc>
              <a:buClr>
                <a:srgbClr val="000000"/>
              </a:buClr>
              <a:buFont typeface="Arial"/>
              <a:buChar char="–"/>
            </a:pPr>
            <a:r>
              <a:rPr b="0" lang="de-DE" sz="1600" spc="-1" strike="noStrike">
                <a:solidFill>
                  <a:srgbClr val="000000"/>
                </a:solidFill>
                <a:uFill>
                  <a:solidFill>
                    <a:srgbClr val="ffffff"/>
                  </a:solidFill>
                </a:uFill>
                <a:latin typeface="Arial"/>
              </a:rPr>
              <a:t>Vierte Ebene</a:t>
            </a:r>
            <a:endParaRPr b="0" lang="de-DE" sz="2400" spc="-1" strike="noStrike">
              <a:solidFill>
                <a:srgbClr val="000000"/>
              </a:solidFill>
              <a:uFill>
                <a:solidFill>
                  <a:srgbClr val="ffffff"/>
                </a:solidFill>
              </a:uFill>
              <a:latin typeface="Arial"/>
            </a:endParaRPr>
          </a:p>
          <a:p>
            <a:pPr lvl="4" marL="2057400" indent="-228240">
              <a:lnSpc>
                <a:spcPct val="100000"/>
              </a:lnSpc>
              <a:buClr>
                <a:srgbClr val="000000"/>
              </a:buClr>
              <a:buFont typeface="Arial"/>
              <a:buChar char="»"/>
            </a:pPr>
            <a:r>
              <a:rPr b="0" lang="de-DE" sz="1600" spc="-1" strike="noStrike">
                <a:solidFill>
                  <a:srgbClr val="000000"/>
                </a:solidFill>
                <a:uFill>
                  <a:solidFill>
                    <a:srgbClr val="ffffff"/>
                  </a:solidFill>
                </a:uFill>
                <a:latin typeface="Arial"/>
              </a:rPr>
              <a:t>Fünfte Ebene</a:t>
            </a:r>
            <a:endParaRPr b="0" lang="de-DE" sz="24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32.gif"/><Relationship Id="rId2" Type="http://schemas.openxmlformats.org/officeDocument/2006/relationships/slideLayout" Target="../slideLayouts/slideLayout49.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49.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9.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49.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9.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9.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9.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9.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9.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0.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0.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0.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0.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9.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61.xml"/>
</Relationships>
</file>

<file path=ppt/slides/_rels/slide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5.xml"/><Relationship Id="rId3" Type="http://schemas.openxmlformats.org/officeDocument/2006/relationships/comments" Target="../comments/comment3.xml"/>
</Relationships>
</file>

<file path=ppt/slides/_rels/slide30.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slideLayout" Target="../slideLayouts/slideLayout61.xml"/>
</Relationships>
</file>

<file path=ppt/slides/_rels/slide31.xml.rels><?xml version="1.0" encoding="UTF-8"?>
<Relationships xmlns="http://schemas.openxmlformats.org/package/2006/relationships"><Relationship Id="rId1" Type="http://schemas.openxmlformats.org/officeDocument/2006/relationships/image" Target="../media/image49.jpeg"/><Relationship Id="rId2" Type="http://schemas.openxmlformats.org/officeDocument/2006/relationships/slideLayout" Target="../slideLayouts/slideLayout6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3.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61.xml"/>
</Relationships>
</file>

<file path=ppt/slides/_rels/slide34.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1.xml"/>
</Relationships>
</file>

<file path=ppt/slides/_rels/slide35.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61.xml"/>
</Relationships>
</file>

<file path=ppt/slides/_rels/slide36.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40.xml"/><Relationship Id="rId4"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49.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Relationship Id="rId3" Type="http://schemas.openxmlformats.org/officeDocument/2006/relationships/comments" Target="../comments/comment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40.xml"/>
</Relationships>
</file>

<file path=ppt/slides/_rels/slide4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49.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40.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40.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40.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40.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image" Target="../media/image63.jpeg"/><Relationship Id="rId3" Type="http://schemas.openxmlformats.org/officeDocument/2006/relationships/image" Target="../media/image64.jpeg"/><Relationship Id="rId4" Type="http://schemas.openxmlformats.org/officeDocument/2006/relationships/slideLayout" Target="../slideLayouts/slideLayout40.xml"/><Relationship Id="rId5" Type="http://schemas.openxmlformats.org/officeDocument/2006/relationships/notesSlide" Target="../notesSlides/notesSlide48.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5.xml"/><Relationship Id="rId3" Type="http://schemas.openxmlformats.org/officeDocument/2006/relationships/comments" Target="../comments/comment6.xml"/>
</Relationships>
</file>

<file path=ppt/slides/_rels/slide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5.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5.xml"/><Relationship Id="rId3" Type="http://schemas.openxmlformats.org/officeDocument/2006/relationships/comments" Target="../comments/comment8.xml"/>
</Relationships>
</file>

<file path=ppt/slides/_rels/slide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TextShape 1"/>
          <p:cNvSpPr txBox="1"/>
          <p:nvPr/>
        </p:nvSpPr>
        <p:spPr>
          <a:xfrm>
            <a:off x="685800" y="1700640"/>
            <a:ext cx="7772040" cy="1469520"/>
          </a:xfrm>
          <a:prstGeom prst="rect">
            <a:avLst/>
          </a:prstGeom>
          <a:noFill/>
          <a:ln>
            <a:noFill/>
          </a:ln>
        </p:spPr>
        <p:txBody>
          <a:bodyPr anchor="ctr"/>
          <a:p>
            <a:pPr algn="ctr">
              <a:lnSpc>
                <a:spcPct val="100000"/>
              </a:lnSpc>
            </a:pPr>
            <a:r>
              <a:rPr b="1" lang="de-DE" sz="3200" spc="-1" strike="noStrike">
                <a:solidFill>
                  <a:srgbClr val="ff7900"/>
                </a:solidFill>
                <a:uFill>
                  <a:solidFill>
                    <a:srgbClr val="ffffff"/>
                  </a:solidFill>
                </a:uFill>
                <a:latin typeface="Arial"/>
              </a:rPr>
              <a:t>Performance analysis framework for base station placement using IEEE 802.11</a:t>
            </a:r>
            <a:endParaRPr b="0" lang="de-DE" sz="1800" spc="-1" strike="noStrike">
              <a:solidFill>
                <a:srgbClr val="000000"/>
              </a:solidFill>
              <a:uFill>
                <a:solidFill>
                  <a:srgbClr val="ffffff"/>
                </a:solidFill>
              </a:uFill>
              <a:latin typeface="Calibri"/>
            </a:endParaRPr>
          </a:p>
        </p:txBody>
      </p:sp>
      <p:sp>
        <p:nvSpPr>
          <p:cNvPr id="325" name="TextShape 2"/>
          <p:cNvSpPr txBox="1"/>
          <p:nvPr/>
        </p:nvSpPr>
        <p:spPr>
          <a:xfrm>
            <a:off x="1371600" y="3886200"/>
            <a:ext cx="6400440" cy="334440"/>
          </a:xfrm>
          <a:prstGeom prst="rect">
            <a:avLst/>
          </a:prstGeom>
          <a:noFill/>
          <a:ln>
            <a:noFill/>
          </a:ln>
        </p:spPr>
        <p:txBody>
          <a:bodyPr/>
          <a:p>
            <a:pPr algn="ctr">
              <a:lnSpc>
                <a:spcPct val="100000"/>
              </a:lnSpc>
            </a:pPr>
            <a:r>
              <a:rPr b="0" lang="ru-RU" sz="2000" spc="-1" strike="noStrike">
                <a:solidFill>
                  <a:srgbClr val="000000"/>
                </a:solidFill>
                <a:uFill>
                  <a:solidFill>
                    <a:srgbClr val="ffffff"/>
                  </a:solidFill>
                </a:uFill>
                <a:latin typeface="Arial"/>
              </a:rPr>
              <a:t>Group study presentation</a:t>
            </a:r>
            <a:endParaRPr b="0" lang="ru-RU" sz="3200" spc="-1" strike="noStrike">
              <a:solidFill>
                <a:srgbClr val="000000"/>
              </a:solidFill>
              <a:uFill>
                <a:solidFill>
                  <a:srgbClr val="ffffff"/>
                </a:solidFill>
              </a:uFill>
              <a:latin typeface="Arial"/>
            </a:endParaRPr>
          </a:p>
        </p:txBody>
      </p:sp>
      <p:sp>
        <p:nvSpPr>
          <p:cNvPr id="326" name="CustomShape 3"/>
          <p:cNvSpPr/>
          <p:nvPr/>
        </p:nvSpPr>
        <p:spPr>
          <a:xfrm>
            <a:off x="1380960" y="4214160"/>
            <a:ext cx="6400440" cy="334440"/>
          </a:xfrm>
          <a:prstGeom prst="rect">
            <a:avLst/>
          </a:prstGeom>
          <a:noFill/>
          <a:ln>
            <a:noFill/>
          </a:ln>
        </p:spPr>
        <p:style>
          <a:lnRef idx="0"/>
          <a:fillRef idx="0"/>
          <a:effectRef idx="0"/>
          <a:fontRef idx="minor"/>
        </p:style>
      </p:sp>
      <p:sp>
        <p:nvSpPr>
          <p:cNvPr id="327" name="TextShape 4"/>
          <p:cNvSpPr txBox="1"/>
          <p:nvPr/>
        </p:nvSpPr>
        <p:spPr>
          <a:xfrm>
            <a:off x="1475640" y="4731120"/>
            <a:ext cx="6400440" cy="1065600"/>
          </a:xfrm>
          <a:prstGeom prst="rect">
            <a:avLst/>
          </a:prstGeom>
          <a:noFill/>
          <a:ln>
            <a:noFill/>
          </a:ln>
        </p:spPr>
        <p:txBody>
          <a:bodyPr/>
          <a:p>
            <a:pPr algn="ctr">
              <a:lnSpc>
                <a:spcPct val="100000"/>
              </a:lnSpc>
            </a:pPr>
            <a:r>
              <a:rPr b="0" lang="de-DE" sz="1800" spc="-1" strike="noStrike">
                <a:solidFill>
                  <a:srgbClr val="000000"/>
                </a:solidFill>
                <a:uFill>
                  <a:solidFill>
                    <a:srgbClr val="ffffff"/>
                  </a:solidFill>
                </a:uFill>
                <a:latin typeface="Arial"/>
              </a:rPr>
              <a:t>Rustam Khakov</a:t>
            </a:r>
            <a:endParaRPr b="0" lang="de-DE" sz="2400" spc="-1" strike="noStrike">
              <a:solidFill>
                <a:srgbClr val="000000"/>
              </a:solidFill>
              <a:uFill>
                <a:solidFill>
                  <a:srgbClr val="ffffff"/>
                </a:solidFill>
              </a:uFill>
              <a:latin typeface="Arial"/>
            </a:endParaRPr>
          </a:p>
          <a:p>
            <a:pPr algn="ctr">
              <a:lnSpc>
                <a:spcPct val="100000"/>
              </a:lnSpc>
            </a:pPr>
            <a:r>
              <a:rPr b="0" lang="de-DE" sz="1800" spc="-1" strike="noStrike">
                <a:solidFill>
                  <a:srgbClr val="000000"/>
                </a:solidFill>
                <a:uFill>
                  <a:solidFill>
                    <a:srgbClr val="ffffff"/>
                  </a:solidFill>
                </a:uFill>
                <a:latin typeface="Arial"/>
              </a:rPr>
              <a:t>Kirill Kukartsev</a:t>
            </a:r>
            <a:endParaRPr b="0" lang="de-DE" sz="2400" spc="-1" strike="noStrike">
              <a:solidFill>
                <a:srgbClr val="000000"/>
              </a:solidFill>
              <a:uFill>
                <a:solidFill>
                  <a:srgbClr val="ffffff"/>
                </a:solidFill>
              </a:uFill>
              <a:latin typeface="Arial"/>
            </a:endParaRPr>
          </a:p>
          <a:p>
            <a:pPr algn="ctr">
              <a:lnSpc>
                <a:spcPct val="100000"/>
              </a:lnSpc>
            </a:pPr>
            <a:r>
              <a:rPr b="0" lang="de-DE" sz="1800" spc="-1" strike="noStrike">
                <a:solidFill>
                  <a:srgbClr val="000000"/>
                </a:solidFill>
                <a:uFill>
                  <a:solidFill>
                    <a:srgbClr val="ffffff"/>
                  </a:solidFill>
                </a:uFill>
                <a:latin typeface="Arial"/>
              </a:rPr>
              <a:t>Zufar Makhmutov</a:t>
            </a:r>
            <a:endParaRPr b="0" lang="de-DE" sz="2400" spc="-1" strike="noStrike">
              <a:solidFill>
                <a:srgbClr val="000000"/>
              </a:solidFill>
              <a:uFill>
                <a:solidFill>
                  <a:srgbClr val="ffffff"/>
                </a:solidFill>
              </a:uFill>
              <a:latin typeface="Arial"/>
            </a:endParaRPr>
          </a:p>
        </p:txBody>
      </p:sp>
      <p:sp>
        <p:nvSpPr>
          <p:cNvPr id="328" name="TextShape 5"/>
          <p:cNvSpPr txBox="1"/>
          <p:nvPr/>
        </p:nvSpPr>
        <p:spPr>
          <a:xfrm>
            <a:off x="1380960" y="4260960"/>
            <a:ext cx="6400440" cy="287640"/>
          </a:xfrm>
          <a:prstGeom prst="rect">
            <a:avLst/>
          </a:prstGeom>
          <a:noFill/>
          <a:ln>
            <a:noFill/>
          </a:ln>
        </p:spPr>
        <p:txBody>
          <a:bodyPr/>
          <a:p>
            <a:pPr algn="ctr">
              <a:lnSpc>
                <a:spcPct val="100000"/>
              </a:lnSpc>
            </a:pPr>
            <a:r>
              <a:rPr b="0" lang="de-DE" sz="1400" spc="-1" strike="noStrike">
                <a:solidFill>
                  <a:srgbClr val="a6a6a6"/>
                </a:solidFill>
                <a:uFill>
                  <a:solidFill>
                    <a:srgbClr val="ffffff"/>
                  </a:solidFill>
                </a:uFill>
                <a:latin typeface="Arial"/>
              </a:rPr>
              <a:t>18.03.2020</a:t>
            </a:r>
            <a:endParaRPr b="0" lang="de-DE" sz="24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8" name="Рисунок 192" descr=""/>
          <p:cNvPicPr/>
          <p:nvPr/>
        </p:nvPicPr>
        <p:blipFill>
          <a:blip r:embed="rId1"/>
          <a:stretch/>
        </p:blipFill>
        <p:spPr>
          <a:xfrm>
            <a:off x="504000" y="1584000"/>
            <a:ext cx="8626680" cy="3382920"/>
          </a:xfrm>
          <a:prstGeom prst="rect">
            <a:avLst/>
          </a:prstGeom>
          <a:ln>
            <a:noFill/>
          </a:ln>
        </p:spPr>
      </p:pic>
      <p:sp>
        <p:nvSpPr>
          <p:cNvPr id="359" name="CustomShape 1"/>
          <p:cNvSpPr/>
          <p:nvPr/>
        </p:nvSpPr>
        <p:spPr>
          <a:xfrm>
            <a:off x="2016000" y="432000"/>
            <a:ext cx="6407280" cy="939960"/>
          </a:xfrm>
          <a:prstGeom prst="rect">
            <a:avLst/>
          </a:prstGeom>
          <a:noFill/>
          <a:ln>
            <a:noFill/>
          </a:ln>
        </p:spPr>
        <p:style>
          <a:lnRef idx="0"/>
          <a:fillRef idx="0"/>
          <a:effectRef idx="0"/>
          <a:fontRef idx="minor"/>
        </p:style>
        <p:txBody>
          <a:bodyPr lIns="90000" rIns="90000" tIns="45000" bIns="45000"/>
          <a:p>
            <a:pPr>
              <a:lnSpc>
                <a:spcPct val="100000"/>
              </a:lnSpc>
            </a:pPr>
            <a:r>
              <a:rPr b="1" lang="ru-RU" sz="3000" spc="-1" strike="noStrike">
                <a:solidFill>
                  <a:srgbClr val="ff7900"/>
                </a:solidFill>
                <a:uFill>
                  <a:solidFill>
                    <a:srgbClr val="ffffff"/>
                  </a:solidFill>
                </a:uFill>
                <a:latin typeface="Arial"/>
                <a:ea typeface="DejaVu Sans"/>
              </a:rPr>
              <a:t>Android Application Architecture</a:t>
            </a:r>
            <a:endParaRPr b="0" lang="ru-RU" sz="18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TextShape 1"/>
          <p:cNvSpPr txBox="1"/>
          <p:nvPr/>
        </p:nvSpPr>
        <p:spPr>
          <a:xfrm>
            <a:off x="457200" y="274680"/>
            <a:ext cx="8229240" cy="561600"/>
          </a:xfrm>
          <a:prstGeom prst="rect">
            <a:avLst/>
          </a:prstGeom>
          <a:noFill/>
          <a:ln>
            <a:noFill/>
          </a:ln>
        </p:spPr>
        <p:txBody>
          <a:bodyPr anchor="ctr"/>
          <a:p>
            <a:pPr algn="ctr">
              <a:lnSpc>
                <a:spcPct val="100000"/>
              </a:lnSpc>
            </a:pPr>
            <a:r>
              <a:rPr b="1" lang="de-DE" sz="3000" spc="-1" strike="noStrike">
                <a:solidFill>
                  <a:srgbClr val="ff7900"/>
                </a:solidFill>
                <a:uFill>
                  <a:solidFill>
                    <a:srgbClr val="ffffff"/>
                  </a:solidFill>
                </a:uFill>
                <a:latin typeface="Arial"/>
              </a:rPr>
              <a:t>GPS_Frontend</a:t>
            </a:r>
            <a:endParaRPr b="0" lang="de-DE" sz="1800" spc="-1" strike="noStrike">
              <a:solidFill>
                <a:srgbClr val="000000"/>
              </a:solidFill>
              <a:uFill>
                <a:solidFill>
                  <a:srgbClr val="ffffff"/>
                </a:solidFill>
              </a:uFill>
              <a:latin typeface="Calibri"/>
            </a:endParaRPr>
          </a:p>
        </p:txBody>
      </p:sp>
      <p:sp>
        <p:nvSpPr>
          <p:cNvPr id="361" name="TextShape 2"/>
          <p:cNvSpPr txBox="1"/>
          <p:nvPr/>
        </p:nvSpPr>
        <p:spPr>
          <a:xfrm>
            <a:off x="457200" y="980640"/>
            <a:ext cx="8229240" cy="2519280"/>
          </a:xfrm>
          <a:prstGeom prst="rect">
            <a:avLst/>
          </a:prstGeom>
          <a:noFill/>
          <a:ln>
            <a:noFill/>
          </a:ln>
        </p:spPr>
        <p:txBody>
          <a:bodyPr/>
          <a:p>
            <a:pPr marL="343080" indent="-342720">
              <a:lnSpc>
                <a:spcPct val="100000"/>
              </a:lnSpc>
              <a:buClr>
                <a:srgbClr val="000000"/>
              </a:buClr>
              <a:buFont typeface="Arial"/>
              <a:buChar char="•"/>
            </a:pPr>
            <a:r>
              <a:rPr b="0" lang="de-DE" sz="1800" spc="-1" strike="noStrike">
                <a:solidFill>
                  <a:srgbClr val="000000"/>
                </a:solidFill>
                <a:uFill>
                  <a:solidFill>
                    <a:srgbClr val="ffffff"/>
                  </a:solidFill>
                </a:uFill>
                <a:latin typeface="Arial"/>
              </a:rPr>
              <a:t>User Interface to interact with GPS_Tracker</a:t>
            </a:r>
            <a:endParaRPr b="0" lang="de-DE" sz="24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0" lang="de-DE" sz="1800" spc="-1" strike="noStrike">
                <a:solidFill>
                  <a:srgbClr val="000000"/>
                </a:solidFill>
                <a:uFill>
                  <a:solidFill>
                    <a:srgbClr val="ffffff"/>
                  </a:solidFill>
                </a:uFill>
                <a:latin typeface="Arial"/>
              </a:rPr>
              <a:t>Single Page Application (SPA)</a:t>
            </a:r>
            <a:endParaRPr b="0" lang="de-DE" sz="24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0" lang="de-DE" sz="1800" spc="-1" strike="noStrike">
                <a:solidFill>
                  <a:srgbClr val="000000"/>
                </a:solidFill>
                <a:uFill>
                  <a:solidFill>
                    <a:srgbClr val="ffffff"/>
                  </a:solidFill>
                </a:uFill>
                <a:latin typeface="Arial"/>
              </a:rPr>
              <a:t>Based on web technologies</a:t>
            </a:r>
            <a:endParaRPr b="0" lang="de-DE" sz="2400" spc="-1" strike="noStrike">
              <a:solidFill>
                <a:srgbClr val="000000"/>
              </a:solidFill>
              <a:uFill>
                <a:solidFill>
                  <a:srgbClr val="ffffff"/>
                </a:solidFill>
              </a:uFill>
              <a:latin typeface="Arial"/>
            </a:endParaRPr>
          </a:p>
          <a:p>
            <a:pPr>
              <a:lnSpc>
                <a:spcPct val="100000"/>
              </a:lnSpc>
            </a:pPr>
            <a:endParaRPr b="0" lang="de-DE" sz="2400" spc="-1" strike="noStrike">
              <a:solidFill>
                <a:srgbClr val="000000"/>
              </a:solidFill>
              <a:uFill>
                <a:solidFill>
                  <a:srgbClr val="ffffff"/>
                </a:solidFill>
              </a:uFill>
              <a:latin typeface="Arial"/>
            </a:endParaRPr>
          </a:p>
          <a:p>
            <a:pPr>
              <a:lnSpc>
                <a:spcPct val="100000"/>
              </a:lnSpc>
            </a:pPr>
            <a:endParaRPr b="0" lang="de-DE" sz="2400" spc="-1" strike="noStrike">
              <a:solidFill>
                <a:srgbClr val="000000"/>
              </a:solidFill>
              <a:uFill>
                <a:solidFill>
                  <a:srgbClr val="ffffff"/>
                </a:solidFill>
              </a:uFill>
              <a:latin typeface="Arial"/>
            </a:endParaRPr>
          </a:p>
          <a:p>
            <a:pPr>
              <a:lnSpc>
                <a:spcPct val="100000"/>
              </a:lnSpc>
            </a:pPr>
            <a:endParaRPr b="0" lang="de-DE" sz="24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0" lang="de-DE" sz="1800" spc="-1" strike="noStrike">
                <a:solidFill>
                  <a:srgbClr val="000000"/>
                </a:solidFill>
                <a:uFill>
                  <a:solidFill>
                    <a:srgbClr val="ffffff"/>
                  </a:solidFill>
                </a:uFill>
                <a:latin typeface="Arial"/>
              </a:rPr>
              <a:t>Main features</a:t>
            </a:r>
            <a:endParaRPr b="0" lang="de-DE" sz="24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400" spc="-1" strike="noStrike">
                <a:solidFill>
                  <a:srgbClr val="000000"/>
                </a:solidFill>
                <a:uFill>
                  <a:solidFill>
                    <a:srgbClr val="ffffff"/>
                  </a:solidFill>
                </a:uFill>
                <a:latin typeface="Arial"/>
              </a:rPr>
              <a:t>Model-View-ViewModel design pattern</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400" spc="-1" strike="noStrike">
                <a:solidFill>
                  <a:srgbClr val="000000"/>
                </a:solidFill>
                <a:uFill>
                  <a:solidFill>
                    <a:srgbClr val="ffffff"/>
                  </a:solidFill>
                </a:uFill>
                <a:latin typeface="Arial"/>
              </a:rPr>
              <a:t>Parallel execution, asynchronous calls</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400" spc="-1" strike="noStrike">
                <a:solidFill>
                  <a:srgbClr val="000000"/>
                </a:solidFill>
                <a:uFill>
                  <a:solidFill>
                    <a:srgbClr val="ffffff"/>
                  </a:solidFill>
                </a:uFill>
                <a:latin typeface="Arial"/>
              </a:rPr>
              <a:t>Reactivity</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400" spc="-1" strike="noStrike">
                <a:solidFill>
                  <a:srgbClr val="000000"/>
                </a:solidFill>
                <a:uFill>
                  <a:solidFill>
                    <a:srgbClr val="ffffff"/>
                  </a:solidFill>
                </a:uFill>
                <a:latin typeface="Arial"/>
              </a:rPr>
              <a:t>Extensibility</a:t>
            </a:r>
            <a:endParaRPr b="0" lang="de-DE" sz="2000" spc="-1" strike="noStrike">
              <a:solidFill>
                <a:srgbClr val="000000"/>
              </a:solidFill>
              <a:uFill>
                <a:solidFill>
                  <a:srgbClr val="ffffff"/>
                </a:solidFill>
              </a:uFill>
              <a:latin typeface="Arial"/>
            </a:endParaRPr>
          </a:p>
          <a:p>
            <a:endParaRPr b="0" lang="de-DE" sz="2400" spc="-1" strike="noStrike">
              <a:solidFill>
                <a:srgbClr val="000000"/>
              </a:solidFill>
              <a:uFill>
                <a:solidFill>
                  <a:srgbClr val="ffffff"/>
                </a:solidFill>
              </a:uFill>
              <a:latin typeface="Arial"/>
            </a:endParaRPr>
          </a:p>
        </p:txBody>
      </p:sp>
      <p:pic>
        <p:nvPicPr>
          <p:cNvPr id="362" name="Рисунок 8" descr=""/>
          <p:cNvPicPr/>
          <p:nvPr/>
        </p:nvPicPr>
        <p:blipFill>
          <a:blip r:embed="rId1"/>
          <a:stretch/>
        </p:blipFill>
        <p:spPr>
          <a:xfrm>
            <a:off x="1043640" y="3069000"/>
            <a:ext cx="7380000" cy="2271240"/>
          </a:xfrm>
          <a:prstGeom prst="rect">
            <a:avLst/>
          </a:prstGeom>
          <a:ln>
            <a:noFill/>
          </a:ln>
        </p:spPr>
      </p:pic>
      <p:sp>
        <p:nvSpPr>
          <p:cNvPr id="363" name="CustomShape 3"/>
          <p:cNvSpPr/>
          <p:nvPr/>
        </p:nvSpPr>
        <p:spPr>
          <a:xfrm>
            <a:off x="827640" y="5732280"/>
            <a:ext cx="7858440" cy="257400"/>
          </a:xfrm>
          <a:prstGeom prst="rect">
            <a:avLst/>
          </a:prstGeom>
          <a:noFill/>
          <a:ln>
            <a:noFill/>
          </a:ln>
        </p:spPr>
        <p:style>
          <a:lnRef idx="0"/>
          <a:fillRef idx="0"/>
          <a:effectRef idx="0"/>
          <a:fontRef idx="minor"/>
        </p:style>
        <p:txBody>
          <a:bodyPr lIns="90000" rIns="90000" tIns="45000" bIns="45000"/>
          <a:p>
            <a:pPr algn="ctr">
              <a:lnSpc>
                <a:spcPct val="100000"/>
              </a:lnSpc>
            </a:pPr>
            <a:r>
              <a:rPr b="0" lang="ru-RU" sz="1100" spc="-1" strike="noStrike">
                <a:solidFill>
                  <a:srgbClr val="000000"/>
                </a:solidFill>
                <a:uFill>
                  <a:solidFill>
                    <a:srgbClr val="ffffff"/>
                  </a:solidFill>
                </a:uFill>
                <a:latin typeface="Calibri"/>
              </a:rPr>
              <a:t>Representation of MVVM design pattern elements</a:t>
            </a:r>
            <a:endParaRPr b="0" lang="ru-RU" sz="1800" spc="-1" strike="noStrike">
              <a:solidFill>
                <a:srgbClr val="000000"/>
              </a:solidFill>
              <a:uFill>
                <a:solidFill>
                  <a:srgbClr val="ffffff"/>
                </a:solidFill>
              </a:uFill>
              <a:latin typeface="Arial"/>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TextShape 1"/>
          <p:cNvSpPr txBox="1"/>
          <p:nvPr/>
        </p:nvSpPr>
        <p:spPr>
          <a:xfrm>
            <a:off x="457200" y="274680"/>
            <a:ext cx="8229240" cy="561600"/>
          </a:xfrm>
          <a:prstGeom prst="rect">
            <a:avLst/>
          </a:prstGeom>
          <a:noFill/>
          <a:ln>
            <a:noFill/>
          </a:ln>
        </p:spPr>
        <p:txBody>
          <a:bodyPr anchor="ctr"/>
          <a:p>
            <a:pPr algn="ctr">
              <a:lnSpc>
                <a:spcPct val="100000"/>
              </a:lnSpc>
            </a:pPr>
            <a:r>
              <a:rPr b="1" lang="de-DE" sz="3000" spc="-1" strike="noStrike">
                <a:solidFill>
                  <a:srgbClr val="ff7900"/>
                </a:solidFill>
                <a:uFill>
                  <a:solidFill>
                    <a:srgbClr val="ffffff"/>
                  </a:solidFill>
                </a:uFill>
                <a:latin typeface="Arial"/>
              </a:rPr>
              <a:t>Technologies for GPS_Frontend</a:t>
            </a:r>
            <a:endParaRPr b="0" lang="de-DE" sz="1800" spc="-1" strike="noStrike">
              <a:solidFill>
                <a:srgbClr val="000000"/>
              </a:solidFill>
              <a:uFill>
                <a:solidFill>
                  <a:srgbClr val="ffffff"/>
                </a:solidFill>
              </a:uFill>
              <a:latin typeface="Calibri"/>
            </a:endParaRPr>
          </a:p>
        </p:txBody>
      </p:sp>
      <p:sp>
        <p:nvSpPr>
          <p:cNvPr id="365" name="TextShape 2"/>
          <p:cNvSpPr txBox="1"/>
          <p:nvPr/>
        </p:nvSpPr>
        <p:spPr>
          <a:xfrm>
            <a:off x="457200" y="980640"/>
            <a:ext cx="8229240" cy="5101200"/>
          </a:xfrm>
          <a:prstGeom prst="rect">
            <a:avLst/>
          </a:prstGeom>
          <a:noFill/>
          <a:ln>
            <a:noFill/>
          </a:ln>
        </p:spPr>
        <p:txBody>
          <a:bodyPr/>
          <a:p>
            <a:pPr marL="343080" indent="-342720">
              <a:lnSpc>
                <a:spcPct val="100000"/>
              </a:lnSpc>
              <a:buClr>
                <a:srgbClr val="000000"/>
              </a:buClr>
              <a:buFont typeface="Arial"/>
              <a:buChar char="•"/>
            </a:pPr>
            <a:r>
              <a:rPr b="0" lang="de-DE" sz="1800" spc="-1" strike="noStrike">
                <a:solidFill>
                  <a:srgbClr val="000000"/>
                </a:solidFill>
                <a:uFill>
                  <a:solidFill>
                    <a:srgbClr val="ffffff"/>
                  </a:solidFill>
                </a:uFill>
                <a:latin typeface="Arial"/>
              </a:rPr>
              <a:t>Components</a:t>
            </a:r>
            <a:endParaRPr b="0" lang="de-DE" sz="24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400" spc="-1" strike="noStrike">
                <a:solidFill>
                  <a:srgbClr val="000000"/>
                </a:solidFill>
                <a:uFill>
                  <a:solidFill>
                    <a:srgbClr val="ffffff"/>
                  </a:solidFill>
                </a:uFill>
                <a:latin typeface="Arial"/>
              </a:rPr>
              <a:t>VueJS – a Javascript framework for SPA</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400" spc="-1" strike="noStrike">
                <a:solidFill>
                  <a:srgbClr val="000000"/>
                </a:solidFill>
                <a:uFill>
                  <a:solidFill>
                    <a:srgbClr val="ffffff"/>
                  </a:solidFill>
                </a:uFill>
                <a:latin typeface="Arial"/>
              </a:rPr>
              <a:t>Vuex – data storage library</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400" spc="-1" strike="noStrike">
                <a:solidFill>
                  <a:srgbClr val="000000"/>
                </a:solidFill>
                <a:uFill>
                  <a:solidFill>
                    <a:srgbClr val="ffffff"/>
                  </a:solidFill>
                </a:uFill>
                <a:latin typeface="Arial"/>
              </a:rPr>
              <a:t>Vuerouter – URL path router</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400" spc="-1" strike="noStrike">
                <a:solidFill>
                  <a:srgbClr val="000000"/>
                </a:solidFill>
                <a:uFill>
                  <a:solidFill>
                    <a:srgbClr val="ffffff"/>
                  </a:solidFill>
                </a:uFill>
                <a:latin typeface="Arial"/>
              </a:rPr>
              <a:t>Plotly – plotting library</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400" spc="-1" strike="noStrike">
                <a:solidFill>
                  <a:srgbClr val="000000"/>
                </a:solidFill>
                <a:uFill>
                  <a:solidFill>
                    <a:srgbClr val="ffffff"/>
                  </a:solidFill>
                </a:uFill>
                <a:latin typeface="Arial"/>
              </a:rPr>
              <a:t>Bootstrap – web design library</a:t>
            </a:r>
            <a:endParaRPr b="0" lang="de-DE" sz="20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0" lang="de-DE" sz="1800" spc="-1" strike="noStrike">
                <a:solidFill>
                  <a:srgbClr val="000000"/>
                </a:solidFill>
                <a:uFill>
                  <a:solidFill>
                    <a:srgbClr val="ffffff"/>
                  </a:solidFill>
                </a:uFill>
                <a:latin typeface="Arial"/>
              </a:rPr>
              <a:t>Alternatives</a:t>
            </a:r>
            <a:endParaRPr b="0" lang="de-DE" sz="24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400" spc="-1" strike="noStrike">
                <a:solidFill>
                  <a:srgbClr val="000000"/>
                </a:solidFill>
                <a:uFill>
                  <a:solidFill>
                    <a:srgbClr val="ffffff"/>
                  </a:solidFill>
                </a:uFill>
                <a:latin typeface="Arial"/>
              </a:rPr>
              <a:t>Angular – by Google, functional, but monolithic</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400" spc="-1" strike="noStrike">
                <a:solidFill>
                  <a:srgbClr val="000000"/>
                </a:solidFill>
                <a:uFill>
                  <a:solidFill>
                    <a:srgbClr val="ffffff"/>
                  </a:solidFill>
                </a:uFill>
                <a:latin typeface="Arial"/>
              </a:rPr>
              <a:t>React – by Facebook, flexible, but not easy-to-go</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400" spc="-1" strike="noStrike">
                <a:solidFill>
                  <a:srgbClr val="000000"/>
                </a:solidFill>
                <a:uFill>
                  <a:solidFill>
                    <a:srgbClr val="ffffff"/>
                  </a:solidFill>
                </a:uFill>
                <a:latin typeface="Arial"/>
              </a:rPr>
              <a:t>VueJS – by community, flexible, lightweight, but not so functional</a:t>
            </a:r>
            <a:endParaRPr b="0" lang="de-DE" sz="2000" spc="-1" strike="noStrike">
              <a:solidFill>
                <a:srgbClr val="000000"/>
              </a:solidFill>
              <a:uFill>
                <a:solidFill>
                  <a:srgbClr val="ffffff"/>
                </a:solidFill>
              </a:uFill>
              <a:latin typeface="Arial"/>
            </a:endParaRPr>
          </a:p>
          <a:p>
            <a:pPr>
              <a:lnSpc>
                <a:spcPct val="100000"/>
              </a:lnSpc>
            </a:pPr>
            <a:endParaRPr b="0" lang="de-DE" sz="2400" spc="-1" strike="noStrike">
              <a:solidFill>
                <a:srgbClr val="000000"/>
              </a:solidFill>
              <a:uFill>
                <a:solidFill>
                  <a:srgbClr val="ffffff"/>
                </a:solidFill>
              </a:uFill>
              <a:latin typeface="Arial"/>
            </a:endParaRPr>
          </a:p>
        </p:txBody>
      </p:sp>
      <p:pic>
        <p:nvPicPr>
          <p:cNvPr id="366" name="Рисунок 4" descr=""/>
          <p:cNvPicPr/>
          <p:nvPr/>
        </p:nvPicPr>
        <p:blipFill>
          <a:blip r:embed="rId1"/>
          <a:stretch/>
        </p:blipFill>
        <p:spPr>
          <a:xfrm>
            <a:off x="1403640" y="3933000"/>
            <a:ext cx="1628280" cy="1628280"/>
          </a:xfrm>
          <a:prstGeom prst="rect">
            <a:avLst/>
          </a:prstGeom>
          <a:ln>
            <a:noFill/>
          </a:ln>
        </p:spPr>
      </p:pic>
      <p:pic>
        <p:nvPicPr>
          <p:cNvPr id="367" name="Рисунок 5" descr=""/>
          <p:cNvPicPr/>
          <p:nvPr/>
        </p:nvPicPr>
        <p:blipFill>
          <a:blip r:embed="rId2"/>
          <a:stretch/>
        </p:blipFill>
        <p:spPr>
          <a:xfrm>
            <a:off x="3519720" y="4075200"/>
            <a:ext cx="2104200" cy="1486800"/>
          </a:xfrm>
          <a:prstGeom prst="rect">
            <a:avLst/>
          </a:prstGeom>
          <a:ln>
            <a:noFill/>
          </a:ln>
        </p:spPr>
      </p:pic>
      <p:pic>
        <p:nvPicPr>
          <p:cNvPr id="368" name="Рисунок 6" descr=""/>
          <p:cNvPicPr/>
          <p:nvPr/>
        </p:nvPicPr>
        <p:blipFill>
          <a:blip r:embed="rId3"/>
          <a:stretch/>
        </p:blipFill>
        <p:spPr>
          <a:xfrm>
            <a:off x="6111720" y="4221000"/>
            <a:ext cx="1346760" cy="1167120"/>
          </a:xfrm>
          <a:prstGeom prst="rect">
            <a:avLst/>
          </a:prstGeom>
          <a:ln>
            <a:noFill/>
          </a:ln>
        </p:spPr>
      </p:pic>
      <p:sp>
        <p:nvSpPr>
          <p:cNvPr id="369" name="CustomShape 3"/>
          <p:cNvSpPr/>
          <p:nvPr/>
        </p:nvSpPr>
        <p:spPr>
          <a:xfrm>
            <a:off x="827640" y="5732280"/>
            <a:ext cx="7858440" cy="257400"/>
          </a:xfrm>
          <a:prstGeom prst="rect">
            <a:avLst/>
          </a:prstGeom>
          <a:noFill/>
          <a:ln>
            <a:noFill/>
          </a:ln>
        </p:spPr>
        <p:style>
          <a:lnRef idx="0"/>
          <a:fillRef idx="0"/>
          <a:effectRef idx="0"/>
          <a:fontRef idx="minor"/>
        </p:style>
        <p:txBody>
          <a:bodyPr lIns="90000" rIns="90000" tIns="45000" bIns="45000"/>
          <a:p>
            <a:pPr algn="ctr">
              <a:lnSpc>
                <a:spcPct val="100000"/>
              </a:lnSpc>
            </a:pPr>
            <a:r>
              <a:rPr b="0" lang="ru-RU" sz="1100" spc="-1" strike="noStrike">
                <a:solidFill>
                  <a:srgbClr val="000000"/>
                </a:solidFill>
                <a:uFill>
                  <a:solidFill>
                    <a:srgbClr val="ffffff"/>
                  </a:solidFill>
                </a:uFill>
                <a:latin typeface="Calibri"/>
              </a:rPr>
              <a:t>The most popular libraries logos for modern web projects: Angular, React, VueJS</a:t>
            </a:r>
            <a:endParaRPr b="0" lang="ru-RU" sz="18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TextShape 1"/>
          <p:cNvSpPr txBox="1"/>
          <p:nvPr/>
        </p:nvSpPr>
        <p:spPr>
          <a:xfrm>
            <a:off x="457200" y="274680"/>
            <a:ext cx="8229240" cy="561600"/>
          </a:xfrm>
          <a:prstGeom prst="rect">
            <a:avLst/>
          </a:prstGeom>
          <a:noFill/>
          <a:ln>
            <a:noFill/>
          </a:ln>
        </p:spPr>
        <p:txBody>
          <a:bodyPr anchor="ctr"/>
          <a:p>
            <a:pPr algn="ctr">
              <a:lnSpc>
                <a:spcPct val="100000"/>
              </a:lnSpc>
            </a:pPr>
            <a:r>
              <a:rPr b="1" lang="de-DE" sz="3000" spc="-1" strike="noStrike">
                <a:solidFill>
                  <a:srgbClr val="ff7900"/>
                </a:solidFill>
                <a:uFill>
                  <a:solidFill>
                    <a:srgbClr val="ffffff"/>
                  </a:solidFill>
                </a:uFill>
                <a:latin typeface="Arial"/>
              </a:rPr>
              <a:t>GPS_Frontend-Visualization</a:t>
            </a:r>
            <a:endParaRPr b="0" lang="de-DE" sz="1800" spc="-1" strike="noStrike">
              <a:solidFill>
                <a:srgbClr val="000000"/>
              </a:solidFill>
              <a:uFill>
                <a:solidFill>
                  <a:srgbClr val="ffffff"/>
                </a:solidFill>
              </a:uFill>
              <a:latin typeface="Calibri"/>
            </a:endParaRPr>
          </a:p>
        </p:txBody>
      </p:sp>
      <p:sp>
        <p:nvSpPr>
          <p:cNvPr id="371" name="TextShape 2"/>
          <p:cNvSpPr txBox="1"/>
          <p:nvPr/>
        </p:nvSpPr>
        <p:spPr>
          <a:xfrm>
            <a:off x="457200" y="980640"/>
            <a:ext cx="8229240" cy="5101200"/>
          </a:xfrm>
          <a:prstGeom prst="rect">
            <a:avLst/>
          </a:prstGeom>
          <a:noFill/>
          <a:ln>
            <a:noFill/>
          </a:ln>
        </p:spPr>
        <p:txBody>
          <a:bodyPr/>
          <a:p>
            <a:endParaRPr b="0" lang="de-DE" sz="2400" spc="-1" strike="noStrike">
              <a:solidFill>
                <a:srgbClr val="000000"/>
              </a:solidFill>
              <a:uFill>
                <a:solidFill>
                  <a:srgbClr val="ffffff"/>
                </a:solidFill>
              </a:uFill>
              <a:latin typeface="Arial"/>
            </a:endParaRPr>
          </a:p>
        </p:txBody>
      </p:sp>
      <p:pic>
        <p:nvPicPr>
          <p:cNvPr id="372" name="Рисунок 3" descr=""/>
          <p:cNvPicPr/>
          <p:nvPr/>
        </p:nvPicPr>
        <p:blipFill>
          <a:blip r:embed="rId1"/>
          <a:stretch/>
        </p:blipFill>
        <p:spPr>
          <a:xfrm>
            <a:off x="193320" y="1124640"/>
            <a:ext cx="8950320" cy="4489560"/>
          </a:xfrm>
          <a:prstGeom prst="rect">
            <a:avLst/>
          </a:prstGeom>
          <a:ln>
            <a:noFill/>
          </a:ln>
        </p:spPr>
      </p:pic>
      <p:sp>
        <p:nvSpPr>
          <p:cNvPr id="373" name="Line 3"/>
          <p:cNvSpPr/>
          <p:nvPr/>
        </p:nvSpPr>
        <p:spPr>
          <a:xfrm>
            <a:off x="1312200" y="1005840"/>
            <a:ext cx="775800" cy="1154160"/>
          </a:xfrm>
          <a:prstGeom prst="line">
            <a:avLst/>
          </a:prstGeom>
          <a:ln>
            <a:tailEnd len="med" type="triangle" w="med"/>
          </a:ln>
        </p:spPr>
        <p:style>
          <a:lnRef idx="0"/>
          <a:fillRef idx="0"/>
          <a:effectRef idx="0"/>
          <a:fontRef idx="minor"/>
        </p:style>
      </p:sp>
      <p:sp>
        <p:nvSpPr>
          <p:cNvPr id="374" name="Line 4"/>
          <p:cNvSpPr/>
          <p:nvPr/>
        </p:nvSpPr>
        <p:spPr>
          <a:xfrm flipH="1">
            <a:off x="1656000" y="5147280"/>
            <a:ext cx="1475640" cy="108720"/>
          </a:xfrm>
          <a:prstGeom prst="line">
            <a:avLst/>
          </a:prstGeom>
          <a:ln>
            <a:tailEnd len="med" type="triangle" w="med"/>
          </a:ln>
        </p:spPr>
        <p:style>
          <a:lnRef idx="0"/>
          <a:fillRef idx="0"/>
          <a:effectRef idx="0"/>
          <a:fontRef idx="minor"/>
        </p:style>
      </p:sp>
      <p:sp>
        <p:nvSpPr>
          <p:cNvPr id="375" name="Line 5"/>
          <p:cNvSpPr/>
          <p:nvPr/>
        </p:nvSpPr>
        <p:spPr>
          <a:xfrm flipH="1">
            <a:off x="5831640" y="2780640"/>
            <a:ext cx="864000" cy="27360"/>
          </a:xfrm>
          <a:prstGeom prst="line">
            <a:avLst/>
          </a:prstGeom>
          <a:ln>
            <a:tailEnd len="med" type="triangle" w="med"/>
          </a:ln>
        </p:spPr>
        <p:style>
          <a:lnRef idx="0"/>
          <a:fillRef idx="0"/>
          <a:effectRef idx="0"/>
          <a:fontRef idx="minor"/>
        </p:style>
      </p:sp>
      <p:sp>
        <p:nvSpPr>
          <p:cNvPr id="376" name="CustomShape 6"/>
          <p:cNvSpPr/>
          <p:nvPr/>
        </p:nvSpPr>
        <p:spPr>
          <a:xfrm>
            <a:off x="6695640" y="2637000"/>
            <a:ext cx="1990440" cy="60156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0" lang="ru-RU" sz="1400" spc="-1" strike="noStrike">
                <a:solidFill>
                  <a:srgbClr val="000000"/>
                </a:solidFill>
                <a:uFill>
                  <a:solidFill>
                    <a:srgbClr val="ffffff"/>
                  </a:solidFill>
                </a:uFill>
                <a:latin typeface="Arial"/>
              </a:rPr>
              <a:t>Location data on given </a:t>
            </a:r>
            <a:endParaRPr b="0" lang="ru-RU" sz="1800" spc="-1" strike="noStrike">
              <a:solidFill>
                <a:srgbClr val="000000"/>
              </a:solidFill>
              <a:uFill>
                <a:solidFill>
                  <a:srgbClr val="ffffff"/>
                </a:solidFill>
              </a:uFill>
              <a:latin typeface="Arial"/>
            </a:endParaRPr>
          </a:p>
          <a:p>
            <a:pPr algn="ctr">
              <a:lnSpc>
                <a:spcPct val="100000"/>
              </a:lnSpc>
            </a:pPr>
            <a:r>
              <a:rPr b="0" lang="ru-RU" sz="1400" spc="-1" strike="noStrike">
                <a:solidFill>
                  <a:srgbClr val="000000"/>
                </a:solidFill>
                <a:uFill>
                  <a:solidFill>
                    <a:srgbClr val="ffffff"/>
                  </a:solidFill>
                </a:uFill>
                <a:latin typeface="Arial"/>
              </a:rPr>
              <a:t>timeframe</a:t>
            </a:r>
            <a:endParaRPr b="0" lang="ru-RU" sz="1800" spc="-1" strike="noStrike">
              <a:solidFill>
                <a:srgbClr val="000000"/>
              </a:solidFill>
              <a:uFill>
                <a:solidFill>
                  <a:srgbClr val="ffffff"/>
                </a:solidFill>
              </a:uFill>
              <a:latin typeface="Arial"/>
            </a:endParaRPr>
          </a:p>
        </p:txBody>
      </p:sp>
      <p:sp>
        <p:nvSpPr>
          <p:cNvPr id="377" name="CustomShape 7"/>
          <p:cNvSpPr/>
          <p:nvPr/>
        </p:nvSpPr>
        <p:spPr>
          <a:xfrm>
            <a:off x="193320" y="-9360"/>
            <a:ext cx="1204920" cy="101484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r>
              <a:rPr b="0" lang="ru-RU" sz="1400" spc="-1" strike="noStrike">
                <a:solidFill>
                  <a:srgbClr val="000000"/>
                </a:solidFill>
                <a:uFill>
                  <a:solidFill>
                    <a:srgbClr val="ffffff"/>
                  </a:solidFill>
                </a:uFill>
                <a:latin typeface="Arial"/>
              </a:rPr>
              <a:t>Timeframe, </a:t>
            </a:r>
            <a:endParaRPr b="0" lang="ru-RU" sz="1800" spc="-1" strike="noStrike">
              <a:solidFill>
                <a:srgbClr val="000000"/>
              </a:solidFill>
              <a:uFill>
                <a:solidFill>
                  <a:srgbClr val="ffffff"/>
                </a:solidFill>
              </a:uFill>
              <a:latin typeface="Arial"/>
            </a:endParaRPr>
          </a:p>
          <a:p>
            <a:pPr algn="ctr">
              <a:lnSpc>
                <a:spcPct val="100000"/>
              </a:lnSpc>
            </a:pPr>
            <a:r>
              <a:rPr b="0" lang="ru-RU" sz="1400" spc="-1" strike="noStrike">
                <a:solidFill>
                  <a:srgbClr val="000000"/>
                </a:solidFill>
                <a:uFill>
                  <a:solidFill>
                    <a:srgbClr val="ffffff"/>
                  </a:solidFill>
                </a:uFill>
                <a:latin typeface="Arial"/>
              </a:rPr>
              <a:t>update </a:t>
            </a:r>
            <a:endParaRPr b="0" lang="ru-RU" sz="1800" spc="-1" strike="noStrike">
              <a:solidFill>
                <a:srgbClr val="000000"/>
              </a:solidFill>
              <a:uFill>
                <a:solidFill>
                  <a:srgbClr val="ffffff"/>
                </a:solidFill>
              </a:uFill>
              <a:latin typeface="Arial"/>
            </a:endParaRPr>
          </a:p>
          <a:p>
            <a:pPr algn="ctr">
              <a:lnSpc>
                <a:spcPct val="100000"/>
              </a:lnSpc>
            </a:pPr>
            <a:r>
              <a:rPr b="0" lang="ru-RU" sz="1400" spc="-1" strike="noStrike">
                <a:solidFill>
                  <a:srgbClr val="000000"/>
                </a:solidFill>
                <a:uFill>
                  <a:solidFill>
                    <a:srgbClr val="ffffff"/>
                  </a:solidFill>
                </a:uFill>
                <a:latin typeface="Arial"/>
              </a:rPr>
              <a:t>frequency</a:t>
            </a:r>
            <a:endParaRPr b="0" lang="ru-RU" sz="1800" spc="-1" strike="noStrike">
              <a:solidFill>
                <a:srgbClr val="000000"/>
              </a:solidFill>
              <a:uFill>
                <a:solidFill>
                  <a:srgbClr val="ffffff"/>
                </a:solidFill>
              </a:uFill>
              <a:latin typeface="Arial"/>
            </a:endParaRPr>
          </a:p>
          <a:p>
            <a:pPr algn="ctr">
              <a:lnSpc>
                <a:spcPct val="100000"/>
              </a:lnSpc>
            </a:pPr>
            <a:r>
              <a:rPr b="0" lang="ru-RU" sz="1400" spc="-1" strike="noStrike">
                <a:solidFill>
                  <a:srgbClr val="000000"/>
                </a:solidFill>
                <a:uFill>
                  <a:solidFill>
                    <a:srgbClr val="ffffff"/>
                  </a:solidFill>
                </a:uFill>
                <a:latin typeface="Arial"/>
              </a:rPr>
              <a:t>configuration </a:t>
            </a:r>
            <a:endParaRPr b="0" lang="ru-RU" sz="1800" spc="-1" strike="noStrike">
              <a:solidFill>
                <a:srgbClr val="000000"/>
              </a:solidFill>
              <a:uFill>
                <a:solidFill>
                  <a:srgbClr val="ffffff"/>
                </a:solidFill>
              </a:uFill>
              <a:latin typeface="Arial"/>
            </a:endParaRPr>
          </a:p>
        </p:txBody>
      </p:sp>
      <p:sp>
        <p:nvSpPr>
          <p:cNvPr id="378" name="CustomShape 8"/>
          <p:cNvSpPr/>
          <p:nvPr/>
        </p:nvSpPr>
        <p:spPr>
          <a:xfrm>
            <a:off x="3132000" y="4842360"/>
            <a:ext cx="1219320" cy="601560"/>
          </a:xfrm>
          <a:prstGeom prst="rect">
            <a:avLst/>
          </a:prstGeom>
          <a:noFill/>
          <a:ln>
            <a:noFill/>
          </a:ln>
        </p:spPr>
        <p:style>
          <a:lnRef idx="0"/>
          <a:fillRef idx="0"/>
          <a:effectRef idx="0"/>
          <a:fontRef idx="minor"/>
        </p:style>
        <p:txBody>
          <a:bodyPr lIns="90000" rIns="90000" tIns="45000" bIns="45000"/>
          <a:p>
            <a:pPr algn="ctr">
              <a:lnSpc>
                <a:spcPct val="100000"/>
              </a:lnSpc>
            </a:pPr>
            <a:r>
              <a:rPr b="0" lang="ru-RU" sz="1800" spc="-1" strike="noStrike">
                <a:solidFill>
                  <a:srgbClr val="000000"/>
                </a:solidFill>
                <a:uFill>
                  <a:solidFill>
                    <a:srgbClr val="ffffff"/>
                  </a:solidFill>
                </a:uFill>
                <a:latin typeface="Arial"/>
              </a:rPr>
              <a:t>Database </a:t>
            </a:r>
            <a:endParaRPr b="0" lang="ru-RU" sz="1800" spc="-1" strike="noStrike">
              <a:solidFill>
                <a:srgbClr val="000000"/>
              </a:solidFill>
              <a:uFill>
                <a:solidFill>
                  <a:srgbClr val="ffffff"/>
                </a:solidFill>
              </a:uFill>
              <a:latin typeface="Arial"/>
            </a:endParaRPr>
          </a:p>
          <a:p>
            <a:pPr algn="ctr">
              <a:lnSpc>
                <a:spcPct val="100000"/>
              </a:lnSpc>
            </a:pPr>
            <a:r>
              <a:rPr b="0" lang="ru-RU" sz="1800" spc="-1" strike="noStrike">
                <a:solidFill>
                  <a:srgbClr val="000000"/>
                </a:solidFill>
                <a:uFill>
                  <a:solidFill>
                    <a:srgbClr val="ffffff"/>
                  </a:solidFill>
                </a:uFill>
                <a:latin typeface="Arial"/>
              </a:rPr>
              <a:t>statistics</a:t>
            </a:r>
            <a:endParaRPr b="0" lang="ru-RU" sz="1800" spc="-1" strike="noStrike">
              <a:solidFill>
                <a:srgbClr val="000000"/>
              </a:solidFill>
              <a:uFill>
                <a:solidFill>
                  <a:srgbClr val="ffffff"/>
                </a:solidFill>
              </a:uFill>
              <a:latin typeface="Arial"/>
            </a:endParaRPr>
          </a:p>
        </p:txBody>
      </p:sp>
      <p:sp>
        <p:nvSpPr>
          <p:cNvPr id="379" name="CustomShape 9"/>
          <p:cNvSpPr/>
          <p:nvPr/>
        </p:nvSpPr>
        <p:spPr>
          <a:xfrm>
            <a:off x="827640" y="5732280"/>
            <a:ext cx="7858440" cy="257400"/>
          </a:xfrm>
          <a:prstGeom prst="rect">
            <a:avLst/>
          </a:prstGeom>
          <a:noFill/>
          <a:ln>
            <a:noFill/>
          </a:ln>
        </p:spPr>
        <p:style>
          <a:lnRef idx="0"/>
          <a:fillRef idx="0"/>
          <a:effectRef idx="0"/>
          <a:fontRef idx="minor"/>
        </p:style>
        <p:txBody>
          <a:bodyPr lIns="90000" rIns="90000" tIns="45000" bIns="45000"/>
          <a:p>
            <a:pPr algn="ctr">
              <a:lnSpc>
                <a:spcPct val="100000"/>
              </a:lnSpc>
            </a:pPr>
            <a:r>
              <a:rPr b="0" lang="ru-RU" sz="1100" spc="-1" strike="noStrike">
                <a:solidFill>
                  <a:srgbClr val="000000"/>
                </a:solidFill>
                <a:uFill>
                  <a:solidFill>
                    <a:srgbClr val="ffffff"/>
                  </a:solidFill>
                </a:uFill>
                <a:latin typeface="Calibri"/>
              </a:rPr>
              <a:t>Layout of the UI implemented by GPS_Frontend. The user access UI in a web-browser</a:t>
            </a:r>
            <a:endParaRPr b="0" lang="ru-RU" sz="1800" spc="-1" strike="noStrike">
              <a:solidFill>
                <a:srgbClr val="000000"/>
              </a:solidFill>
              <a:uFill>
                <a:solidFill>
                  <a:srgbClr val="ffffff"/>
                </a:solidFill>
              </a:uFill>
              <a:latin typeface="Arial"/>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TextShape 1"/>
          <p:cNvSpPr txBox="1"/>
          <p:nvPr/>
        </p:nvSpPr>
        <p:spPr>
          <a:xfrm>
            <a:off x="457200" y="274680"/>
            <a:ext cx="8229240" cy="561600"/>
          </a:xfrm>
          <a:prstGeom prst="rect">
            <a:avLst/>
          </a:prstGeom>
          <a:noFill/>
          <a:ln>
            <a:noFill/>
          </a:ln>
        </p:spPr>
        <p:txBody>
          <a:bodyPr anchor="ctr"/>
          <a:p>
            <a:pPr algn="ctr">
              <a:lnSpc>
                <a:spcPct val="100000"/>
              </a:lnSpc>
            </a:pPr>
            <a:r>
              <a:rPr b="1" lang="de-DE" sz="3000" spc="-1" strike="noStrike">
                <a:solidFill>
                  <a:srgbClr val="ff7900"/>
                </a:solidFill>
                <a:uFill>
                  <a:solidFill>
                    <a:srgbClr val="ffffff"/>
                  </a:solidFill>
                </a:uFill>
                <a:latin typeface="Arial"/>
              </a:rPr>
              <a:t>GPS_Frontend-Estimation</a:t>
            </a:r>
            <a:endParaRPr b="0" lang="de-DE" sz="1800" spc="-1" strike="noStrike">
              <a:solidFill>
                <a:srgbClr val="000000"/>
              </a:solidFill>
              <a:uFill>
                <a:solidFill>
                  <a:srgbClr val="ffffff"/>
                </a:solidFill>
              </a:uFill>
              <a:latin typeface="Calibri"/>
            </a:endParaRPr>
          </a:p>
        </p:txBody>
      </p:sp>
      <p:pic>
        <p:nvPicPr>
          <p:cNvPr id="381" name="Объект 5" descr=""/>
          <p:cNvPicPr/>
          <p:nvPr/>
        </p:nvPicPr>
        <p:blipFill>
          <a:blip r:embed="rId1"/>
          <a:stretch/>
        </p:blipFill>
        <p:spPr>
          <a:xfrm>
            <a:off x="193320" y="1124640"/>
            <a:ext cx="8950320" cy="4176000"/>
          </a:xfrm>
          <a:prstGeom prst="rect">
            <a:avLst/>
          </a:prstGeom>
          <a:ln>
            <a:noFill/>
          </a:ln>
        </p:spPr>
      </p:pic>
      <p:sp>
        <p:nvSpPr>
          <p:cNvPr id="382" name="CustomShape 2"/>
          <p:cNvSpPr/>
          <p:nvPr/>
        </p:nvSpPr>
        <p:spPr>
          <a:xfrm>
            <a:off x="193320" y="-9360"/>
            <a:ext cx="1204920" cy="10148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ru-RU" sz="1400" spc="-1" strike="noStrike">
                <a:solidFill>
                  <a:srgbClr val="000000"/>
                </a:solidFill>
                <a:uFill>
                  <a:solidFill>
                    <a:srgbClr val="ffffff"/>
                  </a:solidFill>
                </a:uFill>
                <a:latin typeface="Arial"/>
              </a:rPr>
              <a:t>UEs positions for optimization task</a:t>
            </a:r>
            <a:endParaRPr b="0" lang="ru-RU" sz="1800" spc="-1" strike="noStrike">
              <a:solidFill>
                <a:srgbClr val="000000"/>
              </a:solidFill>
              <a:uFill>
                <a:solidFill>
                  <a:srgbClr val="ffffff"/>
                </a:solidFill>
              </a:uFill>
              <a:latin typeface="Arial"/>
            </a:endParaRPr>
          </a:p>
        </p:txBody>
      </p:sp>
      <p:sp>
        <p:nvSpPr>
          <p:cNvPr id="383" name="Line 3"/>
          <p:cNvSpPr/>
          <p:nvPr/>
        </p:nvSpPr>
        <p:spPr>
          <a:xfrm>
            <a:off x="1312200" y="1005840"/>
            <a:ext cx="1603440" cy="478800"/>
          </a:xfrm>
          <a:prstGeom prst="line">
            <a:avLst/>
          </a:prstGeom>
          <a:ln>
            <a:tailEnd len="med" type="triangle" w="med"/>
          </a:ln>
        </p:spPr>
        <p:style>
          <a:lnRef idx="0"/>
          <a:fillRef idx="0"/>
          <a:effectRef idx="0"/>
          <a:fontRef idx="minor"/>
        </p:style>
      </p:sp>
      <p:sp>
        <p:nvSpPr>
          <p:cNvPr id="384" name="CustomShape 4"/>
          <p:cNvSpPr/>
          <p:nvPr/>
        </p:nvSpPr>
        <p:spPr>
          <a:xfrm>
            <a:off x="2915640" y="5517360"/>
            <a:ext cx="1204920" cy="50652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ru-RU" sz="1400" spc="-1" strike="noStrike">
                <a:solidFill>
                  <a:srgbClr val="000000"/>
                </a:solidFill>
                <a:uFill>
                  <a:solidFill>
                    <a:srgbClr val="ffffff"/>
                  </a:solidFill>
                </a:uFill>
                <a:latin typeface="Arial"/>
              </a:rPr>
              <a:t>Available task results</a:t>
            </a:r>
            <a:endParaRPr b="0" lang="ru-RU" sz="1800" spc="-1" strike="noStrike">
              <a:solidFill>
                <a:srgbClr val="000000"/>
              </a:solidFill>
              <a:uFill>
                <a:solidFill>
                  <a:srgbClr val="ffffff"/>
                </a:solidFill>
              </a:uFill>
              <a:latin typeface="Arial"/>
            </a:endParaRPr>
          </a:p>
        </p:txBody>
      </p:sp>
      <p:sp>
        <p:nvSpPr>
          <p:cNvPr id="385" name="Line 5"/>
          <p:cNvSpPr/>
          <p:nvPr/>
        </p:nvSpPr>
        <p:spPr>
          <a:xfrm flipH="1" flipV="1">
            <a:off x="2123640" y="5013000"/>
            <a:ext cx="792000" cy="576000"/>
          </a:xfrm>
          <a:prstGeom prst="line">
            <a:avLst/>
          </a:prstGeom>
          <a:ln>
            <a:tailEnd len="med" type="triangle" w="med"/>
          </a:ln>
        </p:spPr>
        <p:style>
          <a:lnRef idx="0"/>
          <a:fillRef idx="0"/>
          <a:effectRef idx="0"/>
          <a:fontRef idx="minor"/>
        </p:style>
      </p:sp>
      <p:sp>
        <p:nvSpPr>
          <p:cNvPr id="386" name="CustomShape 6"/>
          <p:cNvSpPr/>
          <p:nvPr/>
        </p:nvSpPr>
        <p:spPr>
          <a:xfrm>
            <a:off x="5220000" y="4974480"/>
            <a:ext cx="1204920" cy="10148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ru-RU" sz="1400" spc="-1" strike="noStrike">
                <a:solidFill>
                  <a:srgbClr val="000000"/>
                </a:solidFill>
                <a:uFill>
                  <a:solidFill>
                    <a:srgbClr val="ffffff"/>
                  </a:solidFill>
                </a:uFill>
                <a:latin typeface="Arial"/>
              </a:rPr>
              <a:t>Choose parameters for new task</a:t>
            </a:r>
            <a:endParaRPr b="0" lang="ru-RU" sz="1800" spc="-1" strike="noStrike">
              <a:solidFill>
                <a:srgbClr val="000000"/>
              </a:solidFill>
              <a:uFill>
                <a:solidFill>
                  <a:srgbClr val="ffffff"/>
                </a:solidFill>
              </a:uFill>
              <a:latin typeface="Arial"/>
            </a:endParaRPr>
          </a:p>
        </p:txBody>
      </p:sp>
      <p:sp>
        <p:nvSpPr>
          <p:cNvPr id="387" name="Line 7"/>
          <p:cNvSpPr/>
          <p:nvPr/>
        </p:nvSpPr>
        <p:spPr>
          <a:xfrm flipV="1">
            <a:off x="6156000" y="2924640"/>
            <a:ext cx="792000" cy="2088360"/>
          </a:xfrm>
          <a:prstGeom prst="line">
            <a:avLst/>
          </a:prstGeom>
          <a:ln>
            <a:tailEnd len="med" type="triangle" w="med"/>
          </a:ln>
        </p:spPr>
        <p:style>
          <a:lnRef idx="0"/>
          <a:fillRef idx="0"/>
          <a:effectRef idx="0"/>
          <a:fontRef idx="minor"/>
        </p:style>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TextShape 1"/>
          <p:cNvSpPr txBox="1"/>
          <p:nvPr/>
        </p:nvSpPr>
        <p:spPr>
          <a:xfrm>
            <a:off x="457200" y="274680"/>
            <a:ext cx="8229240" cy="561600"/>
          </a:xfrm>
          <a:prstGeom prst="rect">
            <a:avLst/>
          </a:prstGeom>
          <a:noFill/>
          <a:ln>
            <a:noFill/>
          </a:ln>
        </p:spPr>
        <p:txBody>
          <a:bodyPr anchor="ctr"/>
          <a:p>
            <a:pPr algn="ctr">
              <a:lnSpc>
                <a:spcPct val="100000"/>
              </a:lnSpc>
            </a:pPr>
            <a:r>
              <a:rPr b="1" lang="de-DE" sz="3000" spc="-1" strike="noStrike">
                <a:solidFill>
                  <a:srgbClr val="ff7900"/>
                </a:solidFill>
                <a:uFill>
                  <a:solidFill>
                    <a:srgbClr val="ffffff"/>
                  </a:solidFill>
                </a:uFill>
                <a:latin typeface="Arial"/>
              </a:rPr>
              <a:t>GPS_Tracker</a:t>
            </a:r>
            <a:endParaRPr b="0" lang="de-DE" sz="1800" spc="-1" strike="noStrike">
              <a:solidFill>
                <a:srgbClr val="000000"/>
              </a:solidFill>
              <a:uFill>
                <a:solidFill>
                  <a:srgbClr val="ffffff"/>
                </a:solidFill>
              </a:uFill>
              <a:latin typeface="Calibri"/>
            </a:endParaRPr>
          </a:p>
        </p:txBody>
      </p:sp>
      <p:sp>
        <p:nvSpPr>
          <p:cNvPr id="389" name="TextShape 2"/>
          <p:cNvSpPr txBox="1"/>
          <p:nvPr/>
        </p:nvSpPr>
        <p:spPr>
          <a:xfrm>
            <a:off x="457200" y="980640"/>
            <a:ext cx="8229240" cy="5101200"/>
          </a:xfrm>
          <a:prstGeom prst="rect">
            <a:avLst/>
          </a:prstGeom>
          <a:noFill/>
          <a:ln>
            <a:noFill/>
          </a:ln>
        </p:spPr>
        <p:txBody>
          <a:bodyPr/>
          <a:p>
            <a:pPr marL="343080" indent="-342720">
              <a:lnSpc>
                <a:spcPct val="100000"/>
              </a:lnSpc>
              <a:buClr>
                <a:srgbClr val="000000"/>
              </a:buClr>
              <a:buFont typeface="Arial"/>
              <a:buChar char="•"/>
            </a:pPr>
            <a:r>
              <a:rPr b="0" lang="de-DE" sz="2400" spc="-1" strike="noStrike">
                <a:solidFill>
                  <a:srgbClr val="000000"/>
                </a:solidFill>
                <a:uFill>
                  <a:solidFill>
                    <a:srgbClr val="ffffff"/>
                  </a:solidFill>
                </a:uFill>
                <a:latin typeface="Arial"/>
              </a:rPr>
              <a:t>Functions</a:t>
            </a:r>
            <a:endParaRPr b="0" lang="de-DE" sz="24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800" spc="-1" strike="noStrike">
                <a:solidFill>
                  <a:srgbClr val="000000"/>
                </a:solidFill>
                <a:uFill>
                  <a:solidFill>
                    <a:srgbClr val="ffffff"/>
                  </a:solidFill>
                </a:uFill>
                <a:latin typeface="Arial"/>
              </a:rPr>
              <a:t>Serve HTTP REST inquires</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800" spc="-1" strike="noStrike">
                <a:solidFill>
                  <a:srgbClr val="000000"/>
                </a:solidFill>
                <a:uFill>
                  <a:solidFill>
                    <a:srgbClr val="ffffff"/>
                  </a:solidFill>
                </a:uFill>
                <a:latin typeface="Arial"/>
              </a:rPr>
              <a:t>Process incoming messages from GPS_Android</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800" spc="-1" strike="noStrike">
                <a:solidFill>
                  <a:srgbClr val="000000"/>
                </a:solidFill>
                <a:uFill>
                  <a:solidFill>
                    <a:srgbClr val="ffffff"/>
                  </a:solidFill>
                </a:uFill>
                <a:latin typeface="Arial"/>
              </a:rPr>
              <a:t>Dispatch optimization tasks</a:t>
            </a:r>
            <a:endParaRPr b="0" lang="de-DE" sz="20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0" lang="de-DE" sz="2400" spc="-1" strike="noStrike">
                <a:solidFill>
                  <a:srgbClr val="000000"/>
                </a:solidFill>
                <a:uFill>
                  <a:solidFill>
                    <a:srgbClr val="ffffff"/>
                  </a:solidFill>
                </a:uFill>
                <a:latin typeface="Arial"/>
              </a:rPr>
              <a:t>Key features</a:t>
            </a:r>
            <a:endParaRPr b="0" lang="de-DE" sz="24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800" spc="-1" strike="noStrike">
                <a:solidFill>
                  <a:srgbClr val="000000"/>
                </a:solidFill>
                <a:uFill>
                  <a:solidFill>
                    <a:srgbClr val="ffffff"/>
                  </a:solidFill>
                </a:uFill>
                <a:latin typeface="Arial"/>
              </a:rPr>
              <a:t>Worker design pattern</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800" spc="-1" strike="noStrike">
                <a:solidFill>
                  <a:srgbClr val="000000"/>
                </a:solidFill>
                <a:uFill>
                  <a:solidFill>
                    <a:srgbClr val="ffffff"/>
                  </a:solidFill>
                </a:uFill>
                <a:latin typeface="Arial"/>
              </a:rPr>
              <a:t>Python programming language</a:t>
            </a:r>
            <a:endParaRPr b="0" lang="de-DE" sz="20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0" lang="de-DE" sz="2400" spc="-1" strike="noStrike">
                <a:solidFill>
                  <a:srgbClr val="000000"/>
                </a:solidFill>
                <a:uFill>
                  <a:solidFill>
                    <a:srgbClr val="ffffff"/>
                  </a:solidFill>
                </a:uFill>
                <a:latin typeface="Arial"/>
              </a:rPr>
              <a:t>Key technologies</a:t>
            </a:r>
            <a:endParaRPr b="0" lang="de-DE" sz="24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800" spc="-1" strike="noStrike">
                <a:solidFill>
                  <a:srgbClr val="000000"/>
                </a:solidFill>
                <a:uFill>
                  <a:solidFill>
                    <a:srgbClr val="ffffff"/>
                  </a:solidFill>
                </a:uFill>
                <a:latin typeface="Arial"/>
              </a:rPr>
              <a:t>Lightweight Flask library for </a:t>
            </a:r>
            <a:r>
              <a:rPr b="0" lang="de-DE" sz="1800" spc="-1" strike="noStrike">
                <a:solidFill>
                  <a:srgbClr val="000000"/>
                </a:solidFill>
                <a:uFill>
                  <a:solidFill>
                    <a:srgbClr val="ffffff"/>
                  </a:solidFill>
                </a:uFill>
                <a:latin typeface="Arial"/>
              </a:rPr>
              <a:t>
</a:t>
            </a:r>
            <a:r>
              <a:rPr b="0" lang="de-DE" sz="1800" spc="-1" strike="noStrike">
                <a:solidFill>
                  <a:srgbClr val="000000"/>
                </a:solidFill>
                <a:uFill>
                  <a:solidFill>
                    <a:srgbClr val="ffffff"/>
                  </a:solidFill>
                </a:uFill>
                <a:latin typeface="Arial"/>
              </a:rPr>
              <a:t>HTTP server</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800" spc="-1" strike="noStrike">
                <a:solidFill>
                  <a:srgbClr val="000000"/>
                </a:solidFill>
                <a:uFill>
                  <a:solidFill>
                    <a:srgbClr val="ffffff"/>
                  </a:solidFill>
                </a:uFill>
                <a:latin typeface="Arial"/>
              </a:rPr>
              <a:t>Celery task scheduling library</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800" spc="-1" strike="noStrike">
                <a:solidFill>
                  <a:srgbClr val="000000"/>
                </a:solidFill>
                <a:uFill>
                  <a:solidFill>
                    <a:srgbClr val="ffffff"/>
                  </a:solidFill>
                </a:uFill>
                <a:latin typeface="Arial"/>
              </a:rPr>
              <a:t>MongoDB NoSQL database</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800" spc="-1" strike="noStrike">
                <a:solidFill>
                  <a:srgbClr val="000000"/>
                </a:solidFill>
                <a:uFill>
                  <a:solidFill>
                    <a:srgbClr val="ffffff"/>
                  </a:solidFill>
                </a:uFill>
                <a:latin typeface="Arial"/>
              </a:rPr>
              <a:t>RabbitMQ message queue </a:t>
            </a:r>
            <a:endParaRPr b="0" lang="de-DE" sz="2000" spc="-1" strike="noStrike">
              <a:solidFill>
                <a:srgbClr val="000000"/>
              </a:solidFill>
              <a:uFill>
                <a:solidFill>
                  <a:srgbClr val="ffffff"/>
                </a:solidFill>
              </a:uFill>
              <a:latin typeface="Arial"/>
            </a:endParaRPr>
          </a:p>
          <a:p>
            <a:endParaRPr b="0" lang="de-DE" sz="2400" spc="-1" strike="noStrike">
              <a:solidFill>
                <a:srgbClr val="000000"/>
              </a:solidFill>
              <a:uFill>
                <a:solidFill>
                  <a:srgbClr val="ffffff"/>
                </a:solidFill>
              </a:uFill>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TextShape 1"/>
          <p:cNvSpPr txBox="1"/>
          <p:nvPr/>
        </p:nvSpPr>
        <p:spPr>
          <a:xfrm>
            <a:off x="457200" y="274680"/>
            <a:ext cx="8229240" cy="561600"/>
          </a:xfrm>
          <a:prstGeom prst="rect">
            <a:avLst/>
          </a:prstGeom>
          <a:noFill/>
          <a:ln>
            <a:noFill/>
          </a:ln>
        </p:spPr>
        <p:txBody>
          <a:bodyPr anchor="ctr"/>
          <a:p>
            <a:pPr algn="ctr">
              <a:lnSpc>
                <a:spcPct val="100000"/>
              </a:lnSpc>
            </a:pPr>
            <a:r>
              <a:rPr b="1" lang="de-DE" sz="3000" spc="-1" strike="noStrike">
                <a:solidFill>
                  <a:srgbClr val="ff7900"/>
                </a:solidFill>
                <a:uFill>
                  <a:solidFill>
                    <a:srgbClr val="ffffff"/>
                  </a:solidFill>
                </a:uFill>
                <a:latin typeface="Arial"/>
              </a:rPr>
              <a:t>GPS_Tracker </a:t>
            </a:r>
            <a:r>
              <a:rPr b="1" lang="de-DE" sz="3000" spc="-1" strike="noStrike">
                <a:solidFill>
                  <a:srgbClr val="ff7900"/>
                </a:solidFill>
                <a:uFill>
                  <a:solidFill>
                    <a:srgbClr val="ffffff"/>
                  </a:solidFill>
                </a:uFill>
                <a:latin typeface="Arial"/>
              </a:rPr>
              <a:t>Subsystems</a:t>
            </a:r>
            <a:endParaRPr b="0" lang="de-DE" sz="1800" spc="-1" strike="noStrike">
              <a:solidFill>
                <a:srgbClr val="000000"/>
              </a:solidFill>
              <a:uFill>
                <a:solidFill>
                  <a:srgbClr val="ffffff"/>
                </a:solidFill>
              </a:uFill>
              <a:latin typeface="Calibri"/>
            </a:endParaRPr>
          </a:p>
        </p:txBody>
      </p:sp>
      <p:pic>
        <p:nvPicPr>
          <p:cNvPr id="391" name="Объект 7" descr=""/>
          <p:cNvPicPr/>
          <p:nvPr/>
        </p:nvPicPr>
        <p:blipFill>
          <a:blip r:embed="rId1"/>
          <a:stretch/>
        </p:blipFill>
        <p:spPr>
          <a:xfrm>
            <a:off x="612360" y="1196640"/>
            <a:ext cx="8540280" cy="4119120"/>
          </a:xfrm>
          <a:prstGeom prst="rect">
            <a:avLst/>
          </a:prstGeom>
          <a:ln>
            <a:noFill/>
          </a:ln>
        </p:spPr>
      </p:pic>
      <p:sp>
        <p:nvSpPr>
          <p:cNvPr id="392" name="CustomShape 2"/>
          <p:cNvSpPr/>
          <p:nvPr/>
        </p:nvSpPr>
        <p:spPr>
          <a:xfrm>
            <a:off x="539640" y="5475600"/>
            <a:ext cx="7858440" cy="257400"/>
          </a:xfrm>
          <a:prstGeom prst="rect">
            <a:avLst/>
          </a:prstGeom>
          <a:noFill/>
          <a:ln>
            <a:noFill/>
          </a:ln>
        </p:spPr>
        <p:style>
          <a:lnRef idx="0"/>
          <a:fillRef idx="0"/>
          <a:effectRef idx="0"/>
          <a:fontRef idx="minor"/>
        </p:style>
        <p:txBody>
          <a:bodyPr lIns="90000" rIns="90000" tIns="45000" bIns="45000"/>
          <a:p>
            <a:pPr algn="ctr">
              <a:lnSpc>
                <a:spcPct val="100000"/>
              </a:lnSpc>
            </a:pPr>
            <a:r>
              <a:rPr b="0" lang="ru-RU" sz="1100" spc="-1" strike="noStrike">
                <a:solidFill>
                  <a:srgbClr val="000000"/>
                </a:solidFill>
                <a:uFill>
                  <a:solidFill>
                    <a:srgbClr val="ffffff"/>
                  </a:solidFill>
                </a:uFill>
                <a:latin typeface="Calibri"/>
              </a:rPr>
              <a:t>Component Diagram for GPS_Tracker subsystems</a:t>
            </a:r>
            <a:endParaRPr b="0" lang="ru-RU" sz="1800" spc="-1" strike="noStrike">
              <a:solidFill>
                <a:srgbClr val="000000"/>
              </a:solidFill>
              <a:uFill>
                <a:solidFill>
                  <a:srgbClr val="ffffff"/>
                </a:solidFill>
              </a:uFill>
              <a:latin typeface="Arial"/>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TextShape 1"/>
          <p:cNvSpPr txBox="1"/>
          <p:nvPr/>
        </p:nvSpPr>
        <p:spPr>
          <a:xfrm>
            <a:off x="457200" y="274680"/>
            <a:ext cx="8229240" cy="561600"/>
          </a:xfrm>
          <a:prstGeom prst="rect">
            <a:avLst/>
          </a:prstGeom>
          <a:noFill/>
          <a:ln>
            <a:noFill/>
          </a:ln>
        </p:spPr>
        <p:txBody>
          <a:bodyPr anchor="ctr"/>
          <a:p>
            <a:pPr algn="ctr">
              <a:lnSpc>
                <a:spcPct val="100000"/>
              </a:lnSpc>
            </a:pPr>
            <a:r>
              <a:rPr b="1" lang="de-DE" sz="3000" spc="-1" strike="noStrike">
                <a:solidFill>
                  <a:srgbClr val="ff7900"/>
                </a:solidFill>
                <a:uFill>
                  <a:solidFill>
                    <a:srgbClr val="ffffff"/>
                  </a:solidFill>
                </a:uFill>
                <a:latin typeface="Arial"/>
              </a:rPr>
              <a:t>Master-Worker Interaction Diagram</a:t>
            </a:r>
            <a:endParaRPr b="0" lang="de-DE" sz="1800" spc="-1" strike="noStrike">
              <a:solidFill>
                <a:srgbClr val="000000"/>
              </a:solidFill>
              <a:uFill>
                <a:solidFill>
                  <a:srgbClr val="ffffff"/>
                </a:solidFill>
              </a:uFill>
              <a:latin typeface="Calibri"/>
            </a:endParaRPr>
          </a:p>
        </p:txBody>
      </p:sp>
      <p:pic>
        <p:nvPicPr>
          <p:cNvPr id="394" name="Объект 3" descr=""/>
          <p:cNvPicPr/>
          <p:nvPr/>
        </p:nvPicPr>
        <p:blipFill>
          <a:blip r:embed="rId1"/>
          <a:stretch/>
        </p:blipFill>
        <p:spPr>
          <a:xfrm>
            <a:off x="2195640" y="1052640"/>
            <a:ext cx="4881240" cy="4344480"/>
          </a:xfrm>
          <a:prstGeom prst="rect">
            <a:avLst/>
          </a:prstGeom>
          <a:ln>
            <a:noFill/>
          </a:ln>
        </p:spPr>
      </p:pic>
      <p:sp>
        <p:nvSpPr>
          <p:cNvPr id="395" name="CustomShape 2"/>
          <p:cNvSpPr/>
          <p:nvPr/>
        </p:nvSpPr>
        <p:spPr>
          <a:xfrm>
            <a:off x="642600" y="5659560"/>
            <a:ext cx="7858440" cy="257400"/>
          </a:xfrm>
          <a:prstGeom prst="rect">
            <a:avLst/>
          </a:prstGeom>
          <a:noFill/>
          <a:ln>
            <a:noFill/>
          </a:ln>
        </p:spPr>
        <p:style>
          <a:lnRef idx="0"/>
          <a:fillRef idx="0"/>
          <a:effectRef idx="0"/>
          <a:fontRef idx="minor"/>
        </p:style>
        <p:txBody>
          <a:bodyPr lIns="90000" rIns="90000" tIns="45000" bIns="45000"/>
          <a:p>
            <a:pPr algn="ctr">
              <a:lnSpc>
                <a:spcPct val="100000"/>
              </a:lnSpc>
            </a:pPr>
            <a:r>
              <a:rPr b="0" lang="ru-RU" sz="1100" spc="-1" strike="noStrike">
                <a:solidFill>
                  <a:srgbClr val="000000"/>
                </a:solidFill>
                <a:uFill>
                  <a:solidFill>
                    <a:srgbClr val="ffffff"/>
                  </a:solidFill>
                </a:uFill>
                <a:latin typeface="Calibri"/>
              </a:rPr>
              <a:t>A typical interaction diagram for Worker design pattern</a:t>
            </a:r>
            <a:endParaRPr b="0" lang="ru-RU" sz="1800" spc="-1" strike="noStrike">
              <a:solidFill>
                <a:srgbClr val="000000"/>
              </a:solidFill>
              <a:uFill>
                <a:solidFill>
                  <a:srgbClr val="ffffff"/>
                </a:solidFill>
              </a:uFill>
              <a:latin typeface="Arial"/>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TextShape 1"/>
          <p:cNvSpPr txBox="1"/>
          <p:nvPr/>
        </p:nvSpPr>
        <p:spPr>
          <a:xfrm>
            <a:off x="457200" y="274680"/>
            <a:ext cx="8229240" cy="561600"/>
          </a:xfrm>
          <a:prstGeom prst="rect">
            <a:avLst/>
          </a:prstGeom>
          <a:noFill/>
          <a:ln>
            <a:noFill/>
          </a:ln>
        </p:spPr>
        <p:txBody>
          <a:bodyPr anchor="ctr"/>
          <a:p>
            <a:pPr algn="ctr">
              <a:lnSpc>
                <a:spcPct val="100000"/>
              </a:lnSpc>
            </a:pPr>
            <a:r>
              <a:rPr b="1" lang="de-DE" sz="3000" spc="-1" strike="noStrike">
                <a:solidFill>
                  <a:srgbClr val="ff7900"/>
                </a:solidFill>
                <a:uFill>
                  <a:solidFill>
                    <a:srgbClr val="ffffff"/>
                  </a:solidFill>
                </a:uFill>
                <a:latin typeface="Arial"/>
              </a:rPr>
              <a:t>System Component Deployment</a:t>
            </a:r>
            <a:endParaRPr b="0" lang="de-DE" sz="1800" spc="-1" strike="noStrike">
              <a:solidFill>
                <a:srgbClr val="000000"/>
              </a:solidFill>
              <a:uFill>
                <a:solidFill>
                  <a:srgbClr val="ffffff"/>
                </a:solidFill>
              </a:uFill>
              <a:latin typeface="Calibri"/>
            </a:endParaRPr>
          </a:p>
        </p:txBody>
      </p:sp>
      <p:sp>
        <p:nvSpPr>
          <p:cNvPr id="397" name="TextShape 2"/>
          <p:cNvSpPr txBox="1"/>
          <p:nvPr/>
        </p:nvSpPr>
        <p:spPr>
          <a:xfrm>
            <a:off x="457200" y="980640"/>
            <a:ext cx="8229240" cy="5101200"/>
          </a:xfrm>
          <a:prstGeom prst="rect">
            <a:avLst/>
          </a:prstGeom>
          <a:noFill/>
          <a:ln>
            <a:noFill/>
          </a:ln>
        </p:spPr>
        <p:txBody>
          <a:bodyPr/>
          <a:p>
            <a:pPr marL="343080" indent="-342720">
              <a:lnSpc>
                <a:spcPct val="100000"/>
              </a:lnSpc>
              <a:buClr>
                <a:srgbClr val="000000"/>
              </a:buClr>
              <a:buFont typeface="Arial"/>
              <a:buChar char="•"/>
            </a:pPr>
            <a:r>
              <a:rPr b="0" lang="de-DE" sz="1800" spc="-1" strike="noStrike">
                <a:solidFill>
                  <a:srgbClr val="000000"/>
                </a:solidFill>
                <a:uFill>
                  <a:solidFill>
                    <a:srgbClr val="ffffff"/>
                  </a:solidFill>
                </a:uFill>
                <a:latin typeface="Arial"/>
              </a:rPr>
              <a:t>Two main cases</a:t>
            </a:r>
            <a:endParaRPr b="0" lang="de-DE" sz="24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400" spc="-1" strike="noStrike">
                <a:solidFill>
                  <a:srgbClr val="000000"/>
                </a:solidFill>
                <a:uFill>
                  <a:solidFill>
                    <a:srgbClr val="ffffff"/>
                  </a:solidFill>
                </a:uFill>
                <a:latin typeface="Arial"/>
              </a:rPr>
              <a:t>Bare-metal installation</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400" spc="-1" strike="noStrike">
                <a:solidFill>
                  <a:srgbClr val="000000"/>
                </a:solidFill>
                <a:uFill>
                  <a:solidFill>
                    <a:srgbClr val="ffffff"/>
                  </a:solidFill>
                </a:uFill>
                <a:latin typeface="Arial"/>
              </a:rPr>
              <a:t>Containerized deployment</a:t>
            </a:r>
            <a:endParaRPr b="0" lang="de-DE" sz="20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0" lang="de-DE" sz="1800" spc="-1" strike="noStrike">
                <a:solidFill>
                  <a:srgbClr val="000000"/>
                </a:solidFill>
                <a:uFill>
                  <a:solidFill>
                    <a:srgbClr val="ffffff"/>
                  </a:solidFill>
                </a:uFill>
                <a:latin typeface="Arial"/>
              </a:rPr>
              <a:t>Key features</a:t>
            </a:r>
            <a:endParaRPr b="0" lang="de-DE" sz="24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400" spc="-1" strike="noStrike">
                <a:solidFill>
                  <a:srgbClr val="000000"/>
                </a:solidFill>
                <a:uFill>
                  <a:solidFill>
                    <a:srgbClr val="ffffff"/>
                  </a:solidFill>
                </a:uFill>
                <a:latin typeface="Arial"/>
              </a:rPr>
              <a:t>Interaction via network</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400" spc="-1" strike="noStrike">
                <a:solidFill>
                  <a:srgbClr val="000000"/>
                </a:solidFill>
                <a:uFill>
                  <a:solidFill>
                    <a:srgbClr val="ffffff"/>
                  </a:solidFill>
                </a:uFill>
                <a:latin typeface="Arial"/>
              </a:rPr>
              <a:t>Components can be separated geographically</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400" spc="-1" strike="noStrike">
                <a:solidFill>
                  <a:srgbClr val="000000"/>
                </a:solidFill>
                <a:uFill>
                  <a:solidFill>
                    <a:srgbClr val="ffffff"/>
                  </a:solidFill>
                </a:uFill>
                <a:latin typeface="Arial"/>
              </a:rPr>
              <a:t>Virtual machines and containers  runtime</a:t>
            </a:r>
            <a:endParaRPr b="0" lang="de-DE" sz="20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0" lang="de-DE" sz="1800" spc="-1" strike="noStrike">
                <a:solidFill>
                  <a:srgbClr val="000000"/>
                </a:solidFill>
                <a:uFill>
                  <a:solidFill>
                    <a:srgbClr val="ffffff"/>
                  </a:solidFill>
                </a:uFill>
                <a:latin typeface="Arial"/>
              </a:rPr>
              <a:t>Reason for virtual machines</a:t>
            </a:r>
            <a:endParaRPr b="0" lang="de-DE" sz="24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400" spc="-1" strike="noStrike">
                <a:solidFill>
                  <a:srgbClr val="000000"/>
                </a:solidFill>
                <a:uFill>
                  <a:solidFill>
                    <a:srgbClr val="ffffff"/>
                  </a:solidFill>
                </a:uFill>
                <a:latin typeface="Arial"/>
              </a:rPr>
              <a:t>Independence of hardware</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400" spc="-1" strike="noStrike">
                <a:solidFill>
                  <a:srgbClr val="000000"/>
                </a:solidFill>
                <a:uFill>
                  <a:solidFill>
                    <a:srgbClr val="ffffff"/>
                  </a:solidFill>
                </a:uFill>
                <a:latin typeface="Arial"/>
              </a:rPr>
              <a:t>Virtual hardware specification control</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400" spc="-1" strike="noStrike">
                <a:solidFill>
                  <a:srgbClr val="000000"/>
                </a:solidFill>
                <a:uFill>
                  <a:solidFill>
                    <a:srgbClr val="ffffff"/>
                  </a:solidFill>
                </a:uFill>
                <a:latin typeface="Arial"/>
              </a:rPr>
              <a:t>Single way of installation – just bring an VM image</a:t>
            </a:r>
            <a:endParaRPr b="0" lang="de-DE" sz="20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0" lang="de-DE" sz="1800" spc="-1" strike="noStrike">
                <a:solidFill>
                  <a:srgbClr val="000000"/>
                </a:solidFill>
                <a:uFill>
                  <a:solidFill>
                    <a:srgbClr val="ffffff"/>
                  </a:solidFill>
                </a:uFill>
                <a:latin typeface="Arial"/>
              </a:rPr>
              <a:t>Reason for containers</a:t>
            </a:r>
            <a:endParaRPr b="0" lang="de-DE" sz="24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400" spc="-1" strike="noStrike">
                <a:solidFill>
                  <a:srgbClr val="000000"/>
                </a:solidFill>
                <a:uFill>
                  <a:solidFill>
                    <a:srgbClr val="ffffff"/>
                  </a:solidFill>
                </a:uFill>
                <a:latin typeface="Arial"/>
              </a:rPr>
              <a:t>Provide ready-to-use program environment</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400" spc="-1" strike="noStrike">
                <a:solidFill>
                  <a:srgbClr val="000000"/>
                </a:solidFill>
                <a:uFill>
                  <a:solidFill>
                    <a:srgbClr val="ffffff"/>
                  </a:solidFill>
                </a:uFill>
                <a:latin typeface="Arial"/>
              </a:rPr>
              <a:t>Concept isolation – explicit specification of dependencies</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400" spc="-1" strike="noStrike">
                <a:solidFill>
                  <a:srgbClr val="000000"/>
                </a:solidFill>
                <a:uFill>
                  <a:solidFill>
                    <a:srgbClr val="ffffff"/>
                  </a:solidFill>
                </a:uFill>
                <a:latin typeface="Arial"/>
              </a:rPr>
              <a:t>Resource isolation – </a:t>
            </a:r>
            <a:r>
              <a:rPr b="1" lang="de-DE" sz="1400" spc="-1" strike="noStrike">
                <a:solidFill>
                  <a:srgbClr val="000000"/>
                </a:solidFill>
                <a:uFill>
                  <a:solidFill>
                    <a:srgbClr val="ffffff"/>
                  </a:solidFill>
                </a:uFill>
                <a:latin typeface="Arial"/>
              </a:rPr>
              <a:t>cgroups</a:t>
            </a:r>
            <a:r>
              <a:rPr b="0" lang="de-DE" sz="1400" spc="-1" strike="noStrike">
                <a:solidFill>
                  <a:srgbClr val="000000"/>
                </a:solidFill>
                <a:uFill>
                  <a:solidFill>
                    <a:srgbClr val="ffffff"/>
                  </a:solidFill>
                </a:uFill>
                <a:latin typeface="Arial"/>
              </a:rPr>
              <a:t> and </a:t>
            </a:r>
            <a:r>
              <a:rPr b="1" lang="de-DE" sz="1400" spc="-1" strike="noStrike">
                <a:solidFill>
                  <a:srgbClr val="000000"/>
                </a:solidFill>
                <a:uFill>
                  <a:solidFill>
                    <a:srgbClr val="ffffff"/>
                  </a:solidFill>
                </a:uFill>
                <a:latin typeface="Arial"/>
              </a:rPr>
              <a:t>namespaces</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1400" spc="-1" strike="noStrike">
                <a:solidFill>
                  <a:srgbClr val="000000"/>
                </a:solidFill>
                <a:uFill>
                  <a:solidFill>
                    <a:srgbClr val="ffffff"/>
                  </a:solidFill>
                </a:uFill>
                <a:latin typeface="Arial"/>
              </a:rPr>
              <a:t>Convenient development and deployment </a:t>
            </a:r>
            <a:endParaRPr b="0" lang="de-DE" sz="2000" spc="-1" strike="noStrike">
              <a:solidFill>
                <a:srgbClr val="000000"/>
              </a:solidFill>
              <a:uFill>
                <a:solidFill>
                  <a:srgbClr val="ffffff"/>
                </a:solidFill>
              </a:uFill>
              <a:latin typeface="Arial"/>
            </a:endParaRPr>
          </a:p>
          <a:p>
            <a:endParaRPr b="0" lang="de-DE" sz="2400" spc="-1" strike="noStrike">
              <a:solidFill>
                <a:srgbClr val="000000"/>
              </a:solidFill>
              <a:uFill>
                <a:solidFill>
                  <a:srgbClr val="ffffff"/>
                </a:solidFill>
              </a:uFill>
              <a:latin typeface="Arial"/>
            </a:endParaRPr>
          </a:p>
        </p:txBody>
      </p:sp>
      <p:pic>
        <p:nvPicPr>
          <p:cNvPr id="398" name="Рисунок 3" descr=""/>
          <p:cNvPicPr/>
          <p:nvPr/>
        </p:nvPicPr>
        <p:blipFill>
          <a:blip r:embed="rId1"/>
          <a:stretch/>
        </p:blipFill>
        <p:spPr>
          <a:xfrm>
            <a:off x="5289120" y="1196640"/>
            <a:ext cx="3832920" cy="1971720"/>
          </a:xfrm>
          <a:prstGeom prst="rect">
            <a:avLst/>
          </a:prstGeom>
          <a:ln>
            <a:noFill/>
          </a:ln>
        </p:spPr>
      </p:pic>
      <p:sp>
        <p:nvSpPr>
          <p:cNvPr id="399" name="CustomShape 3"/>
          <p:cNvSpPr/>
          <p:nvPr/>
        </p:nvSpPr>
        <p:spPr>
          <a:xfrm>
            <a:off x="5314680" y="3269520"/>
            <a:ext cx="3756960" cy="461160"/>
          </a:xfrm>
          <a:prstGeom prst="rect">
            <a:avLst/>
          </a:prstGeom>
          <a:noFill/>
          <a:ln>
            <a:noFill/>
          </a:ln>
        </p:spPr>
        <p:style>
          <a:lnRef idx="0"/>
          <a:fillRef idx="0"/>
          <a:effectRef idx="0"/>
          <a:fontRef idx="minor"/>
        </p:style>
        <p:txBody>
          <a:bodyPr lIns="90000" rIns="90000" tIns="45000" bIns="45000"/>
          <a:p>
            <a:pPr algn="ctr">
              <a:lnSpc>
                <a:spcPct val="100000"/>
              </a:lnSpc>
            </a:pPr>
            <a:r>
              <a:rPr b="0" lang="ru-RU" sz="1100" spc="-1" strike="noStrike">
                <a:solidFill>
                  <a:srgbClr val="000000"/>
                </a:solidFill>
                <a:uFill>
                  <a:solidFill>
                    <a:srgbClr val="ffffff"/>
                  </a:solidFill>
                </a:uFill>
                <a:latin typeface="Calibri"/>
              </a:rPr>
              <a:t>Abstraction Layers for Hardware and Operation system virtualization</a:t>
            </a:r>
            <a:endParaRPr b="0" lang="ru-RU" sz="1800" spc="-1" strike="noStrike">
              <a:solidFill>
                <a:srgbClr val="000000"/>
              </a:solidFill>
              <a:uFill>
                <a:solidFill>
                  <a:srgbClr val="ffffff"/>
                </a:solidFill>
              </a:uFill>
              <a:latin typeface="Arial"/>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TextShape 1"/>
          <p:cNvSpPr txBox="1"/>
          <p:nvPr/>
        </p:nvSpPr>
        <p:spPr>
          <a:xfrm>
            <a:off x="457200" y="274680"/>
            <a:ext cx="8229240" cy="561600"/>
          </a:xfrm>
          <a:prstGeom prst="rect">
            <a:avLst/>
          </a:prstGeom>
          <a:noFill/>
          <a:ln>
            <a:noFill/>
          </a:ln>
        </p:spPr>
        <p:txBody>
          <a:bodyPr anchor="ctr"/>
          <a:p>
            <a:endParaRPr b="0" lang="de-DE" sz="1800" spc="-1" strike="noStrike">
              <a:solidFill>
                <a:srgbClr val="000000"/>
              </a:solidFill>
              <a:uFill>
                <a:solidFill>
                  <a:srgbClr val="ffffff"/>
                </a:solidFill>
              </a:uFill>
              <a:latin typeface="Calibri"/>
            </a:endParaRPr>
          </a:p>
        </p:txBody>
      </p:sp>
      <p:pic>
        <p:nvPicPr>
          <p:cNvPr id="401" name="Объект 3" descr=""/>
          <p:cNvPicPr/>
          <p:nvPr/>
        </p:nvPicPr>
        <p:blipFill>
          <a:blip r:embed="rId1"/>
          <a:stretch/>
        </p:blipFill>
        <p:spPr>
          <a:xfrm>
            <a:off x="2339640" y="0"/>
            <a:ext cx="5976360" cy="5770440"/>
          </a:xfrm>
          <a:prstGeom prst="rect">
            <a:avLst/>
          </a:prstGeom>
          <a:ln>
            <a:noFill/>
          </a:ln>
        </p:spPr>
      </p:pic>
      <p:sp>
        <p:nvSpPr>
          <p:cNvPr id="402" name="CustomShape 2"/>
          <p:cNvSpPr/>
          <p:nvPr/>
        </p:nvSpPr>
        <p:spPr>
          <a:xfrm rot="16200000">
            <a:off x="-2297880" y="2765880"/>
            <a:ext cx="6093000" cy="561600"/>
          </a:xfrm>
          <a:prstGeom prst="rect">
            <a:avLst/>
          </a:prstGeom>
          <a:noFill/>
          <a:ln>
            <a:noFill/>
          </a:ln>
        </p:spPr>
        <p:style>
          <a:lnRef idx="0"/>
          <a:fillRef idx="0"/>
          <a:effectRef idx="0"/>
          <a:fontRef idx="minor"/>
        </p:style>
        <p:txBody>
          <a:bodyPr anchor="ctr"/>
          <a:p>
            <a:pPr algn="ctr">
              <a:lnSpc>
                <a:spcPct val="100000"/>
              </a:lnSpc>
            </a:pPr>
            <a:r>
              <a:rPr b="1" lang="ru-RU" sz="3000" spc="-1" strike="noStrike">
                <a:solidFill>
                  <a:srgbClr val="ff7900"/>
                </a:solidFill>
                <a:uFill>
                  <a:solidFill>
                    <a:srgbClr val="ffffff"/>
                  </a:solidFill>
                </a:uFill>
                <a:latin typeface="Arial"/>
              </a:rPr>
              <a:t>Deployment Diagram In Containers</a:t>
            </a:r>
            <a:endParaRPr b="0" lang="ru-RU" sz="3000" spc="-1" strike="noStrike">
              <a:solidFill>
                <a:srgbClr val="000000"/>
              </a:solidFill>
              <a:uFill>
                <a:solidFill>
                  <a:srgbClr val="ffffff"/>
                </a:solidFill>
              </a:uFill>
              <a:latin typeface="Arial"/>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TextShape 1"/>
          <p:cNvSpPr txBox="1"/>
          <p:nvPr/>
        </p:nvSpPr>
        <p:spPr>
          <a:xfrm>
            <a:off x="722160" y="4406760"/>
            <a:ext cx="7772040" cy="1361880"/>
          </a:xfrm>
          <a:prstGeom prst="rect">
            <a:avLst/>
          </a:prstGeom>
          <a:noFill/>
          <a:ln>
            <a:noFill/>
          </a:ln>
        </p:spPr>
        <p:txBody>
          <a:bodyPr/>
          <a:p>
            <a:pPr>
              <a:lnSpc>
                <a:spcPct val="100000"/>
              </a:lnSpc>
            </a:pPr>
            <a:r>
              <a:rPr b="1" lang="de-DE" sz="3200" spc="-1" strike="noStrike" cap="all">
                <a:solidFill>
                  <a:srgbClr val="ff7900"/>
                </a:solidFill>
                <a:uFill>
                  <a:solidFill>
                    <a:srgbClr val="ffffff"/>
                  </a:solidFill>
                </a:uFill>
                <a:latin typeface="Arial"/>
              </a:rPr>
              <a:t>Problem Description</a:t>
            </a:r>
            <a:endParaRPr b="0" lang="de-DE" sz="1800" spc="-1" strike="noStrike">
              <a:solidFill>
                <a:srgbClr val="000000"/>
              </a:solidFill>
              <a:uFill>
                <a:solidFill>
                  <a:srgbClr val="ffffff"/>
                </a:solidFill>
              </a:uFill>
              <a:latin typeface="Calibri"/>
            </a:endParaRPr>
          </a:p>
        </p:txBody>
      </p:sp>
      <p:sp>
        <p:nvSpPr>
          <p:cNvPr id="330" name="TextShape 2"/>
          <p:cNvSpPr txBox="1"/>
          <p:nvPr/>
        </p:nvSpPr>
        <p:spPr>
          <a:xfrm>
            <a:off x="722160" y="2906640"/>
            <a:ext cx="7772040" cy="1499760"/>
          </a:xfrm>
          <a:prstGeom prst="rect">
            <a:avLst/>
          </a:prstGeom>
          <a:noFill/>
          <a:ln>
            <a:noFill/>
          </a:ln>
        </p:spPr>
        <p:txBody>
          <a:bodyPr anchor="b"/>
          <a:p>
            <a:endParaRPr b="0" lang="de-DE" sz="24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TextShape 1"/>
          <p:cNvSpPr txBox="1"/>
          <p:nvPr/>
        </p:nvSpPr>
        <p:spPr>
          <a:xfrm>
            <a:off x="722160" y="4406760"/>
            <a:ext cx="7772040" cy="1361880"/>
          </a:xfrm>
          <a:prstGeom prst="rect">
            <a:avLst/>
          </a:prstGeom>
          <a:noFill/>
          <a:ln>
            <a:noFill/>
          </a:ln>
        </p:spPr>
        <p:txBody>
          <a:bodyPr/>
          <a:p>
            <a:pPr>
              <a:lnSpc>
                <a:spcPct val="100000"/>
              </a:lnSpc>
            </a:pPr>
            <a:r>
              <a:rPr b="1" lang="de-DE" sz="3200" spc="-1" strike="noStrike" cap="all">
                <a:solidFill>
                  <a:srgbClr val="ff7900"/>
                </a:solidFill>
                <a:uFill>
                  <a:solidFill>
                    <a:srgbClr val="ffffff"/>
                  </a:solidFill>
                </a:uFill>
                <a:latin typeface="Arial"/>
              </a:rPr>
              <a:t>Experiment Description</a:t>
            </a:r>
            <a:endParaRPr b="0" lang="de-DE" sz="1800" spc="-1" strike="noStrike">
              <a:solidFill>
                <a:srgbClr val="000000"/>
              </a:solidFill>
              <a:uFill>
                <a:solidFill>
                  <a:srgbClr val="ffffff"/>
                </a:solidFill>
              </a:uFill>
              <a:latin typeface="Calibri"/>
            </a:endParaRPr>
          </a:p>
        </p:txBody>
      </p:sp>
      <p:sp>
        <p:nvSpPr>
          <p:cNvPr id="404" name="TextShape 2"/>
          <p:cNvSpPr txBox="1"/>
          <p:nvPr/>
        </p:nvSpPr>
        <p:spPr>
          <a:xfrm>
            <a:off x="722160" y="2906640"/>
            <a:ext cx="7772040" cy="1499760"/>
          </a:xfrm>
          <a:prstGeom prst="rect">
            <a:avLst/>
          </a:prstGeom>
          <a:noFill/>
          <a:ln>
            <a:noFill/>
          </a:ln>
        </p:spPr>
        <p:txBody>
          <a:bodyPr anchor="b"/>
          <a:p>
            <a:endParaRPr b="0" lang="de-DE" sz="2400" spc="-1" strike="noStrike">
              <a:solidFill>
                <a:srgbClr val="000000"/>
              </a:solidFill>
              <a:uFill>
                <a:solidFill>
                  <a:srgbClr val="ffffff"/>
                </a:solidFill>
              </a:uFill>
              <a:latin typeface="Arial"/>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TextShape 1"/>
          <p:cNvSpPr txBox="1"/>
          <p:nvPr/>
        </p:nvSpPr>
        <p:spPr>
          <a:xfrm>
            <a:off x="457200" y="274680"/>
            <a:ext cx="8229240" cy="561600"/>
          </a:xfrm>
          <a:prstGeom prst="rect">
            <a:avLst/>
          </a:prstGeom>
          <a:noFill/>
          <a:ln>
            <a:noFill/>
          </a:ln>
        </p:spPr>
        <p:txBody>
          <a:bodyPr anchor="ctr"/>
          <a:p>
            <a:pPr algn="ctr">
              <a:lnSpc>
                <a:spcPct val="100000"/>
              </a:lnSpc>
            </a:pPr>
            <a:r>
              <a:rPr b="1" lang="de-DE" sz="3000" spc="-1" strike="noStrike">
                <a:solidFill>
                  <a:srgbClr val="ff7900"/>
                </a:solidFill>
                <a:uFill>
                  <a:solidFill>
                    <a:srgbClr val="ffffff"/>
                  </a:solidFill>
                </a:uFill>
                <a:latin typeface="Arial"/>
              </a:rPr>
              <a:t>Experiment Description</a:t>
            </a:r>
            <a:endParaRPr b="0" lang="de-DE" sz="1800" spc="-1" strike="noStrike">
              <a:solidFill>
                <a:srgbClr val="000000"/>
              </a:solidFill>
              <a:uFill>
                <a:solidFill>
                  <a:srgbClr val="ffffff"/>
                </a:solidFill>
              </a:uFill>
              <a:latin typeface="Calibri"/>
            </a:endParaRPr>
          </a:p>
        </p:txBody>
      </p:sp>
      <p:pic>
        <p:nvPicPr>
          <p:cNvPr id="406" name="Объект 4" descr=""/>
          <p:cNvPicPr/>
          <p:nvPr/>
        </p:nvPicPr>
        <p:blipFill>
          <a:blip r:embed="rId1"/>
          <a:stretch/>
        </p:blipFill>
        <p:spPr>
          <a:xfrm>
            <a:off x="1187640" y="836640"/>
            <a:ext cx="6624360" cy="4847400"/>
          </a:xfrm>
          <a:prstGeom prst="rect">
            <a:avLst/>
          </a:prstGeom>
          <a:ln>
            <a:noFill/>
          </a:ln>
        </p:spPr>
      </p:pic>
      <p:sp>
        <p:nvSpPr>
          <p:cNvPr id="407" name="CustomShape 2"/>
          <p:cNvSpPr/>
          <p:nvPr/>
        </p:nvSpPr>
        <p:spPr>
          <a:xfrm>
            <a:off x="1043640" y="5778720"/>
            <a:ext cx="7803000" cy="257760"/>
          </a:xfrm>
          <a:prstGeom prst="rect">
            <a:avLst/>
          </a:prstGeom>
          <a:noFill/>
          <a:ln>
            <a:noFill/>
          </a:ln>
        </p:spPr>
        <p:style>
          <a:lnRef idx="0"/>
          <a:fillRef idx="0"/>
          <a:effectRef idx="0"/>
          <a:fontRef idx="minor"/>
        </p:style>
        <p:txBody>
          <a:bodyPr lIns="90000" rIns="90000" tIns="45000" bIns="45000"/>
          <a:p>
            <a:pPr algn="ctr">
              <a:lnSpc>
                <a:spcPct val="100000"/>
              </a:lnSpc>
            </a:pPr>
            <a:r>
              <a:rPr b="0" lang="ru-RU" sz="1100" spc="-1" strike="noStrike">
                <a:solidFill>
                  <a:srgbClr val="000000"/>
                </a:solidFill>
                <a:uFill>
                  <a:solidFill>
                    <a:srgbClr val="ffffff"/>
                  </a:solidFill>
                </a:uFill>
                <a:latin typeface="Calibri"/>
              </a:rPr>
              <a:t>Communication between components during the experiment</a:t>
            </a:r>
            <a:endParaRPr b="0" lang="ru-RU" sz="1800" spc="-1" strike="noStrike">
              <a:solidFill>
                <a:srgbClr val="000000"/>
              </a:solidFill>
              <a:uFill>
                <a:solidFill>
                  <a:srgbClr val="ffffff"/>
                </a:solidFill>
              </a:uFill>
              <a:latin typeface="Arial"/>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TextShape 1"/>
          <p:cNvSpPr txBox="1"/>
          <p:nvPr/>
        </p:nvSpPr>
        <p:spPr>
          <a:xfrm>
            <a:off x="457200" y="274680"/>
            <a:ext cx="8229240" cy="561600"/>
          </a:xfrm>
          <a:prstGeom prst="rect">
            <a:avLst/>
          </a:prstGeom>
          <a:noFill/>
          <a:ln>
            <a:noFill/>
          </a:ln>
        </p:spPr>
        <p:txBody>
          <a:bodyPr anchor="ctr"/>
          <a:p>
            <a:pPr algn="ctr">
              <a:lnSpc>
                <a:spcPct val="100000"/>
              </a:lnSpc>
            </a:pPr>
            <a:r>
              <a:rPr b="1" lang="de-DE" sz="3000" spc="-1" strike="noStrike">
                <a:solidFill>
                  <a:srgbClr val="ff7900"/>
                </a:solidFill>
                <a:uFill>
                  <a:solidFill>
                    <a:srgbClr val="ffffff"/>
                  </a:solidFill>
                </a:uFill>
                <a:latin typeface="Arial"/>
              </a:rPr>
              <a:t>Network Diagram of Experiment</a:t>
            </a:r>
            <a:endParaRPr b="0" lang="de-DE" sz="1800" spc="-1" strike="noStrike">
              <a:solidFill>
                <a:srgbClr val="000000"/>
              </a:solidFill>
              <a:uFill>
                <a:solidFill>
                  <a:srgbClr val="ffffff"/>
                </a:solidFill>
              </a:uFill>
              <a:latin typeface="Calibri"/>
            </a:endParaRPr>
          </a:p>
        </p:txBody>
      </p:sp>
      <p:pic>
        <p:nvPicPr>
          <p:cNvPr id="409" name="Объект 3" descr=""/>
          <p:cNvPicPr/>
          <p:nvPr/>
        </p:nvPicPr>
        <p:blipFill>
          <a:blip r:embed="rId1"/>
          <a:stretch/>
        </p:blipFill>
        <p:spPr>
          <a:xfrm>
            <a:off x="2195640" y="1124640"/>
            <a:ext cx="4536000" cy="4646520"/>
          </a:xfrm>
          <a:prstGeom prst="rect">
            <a:avLst/>
          </a:prstGeom>
          <a:ln>
            <a:noFill/>
          </a:ln>
        </p:spPr>
      </p:pic>
      <p:sp>
        <p:nvSpPr>
          <p:cNvPr id="410" name="CustomShape 2"/>
          <p:cNvSpPr/>
          <p:nvPr/>
        </p:nvSpPr>
        <p:spPr>
          <a:xfrm>
            <a:off x="827640" y="5619960"/>
            <a:ext cx="2386080" cy="424440"/>
          </a:xfrm>
          <a:prstGeom prst="rect">
            <a:avLst/>
          </a:prstGeom>
          <a:noFill/>
          <a:ln>
            <a:noFill/>
          </a:ln>
        </p:spPr>
        <p:style>
          <a:lnRef idx="0"/>
          <a:fillRef idx="0"/>
          <a:effectRef idx="0"/>
          <a:fontRef idx="minor"/>
        </p:style>
        <p:txBody>
          <a:bodyPr lIns="90000" rIns="90000" tIns="45000" bIns="45000"/>
          <a:p>
            <a:pPr algn="ctr">
              <a:lnSpc>
                <a:spcPct val="100000"/>
              </a:lnSpc>
            </a:pPr>
            <a:r>
              <a:rPr b="0" lang="ru-RU" sz="1100" spc="-1" strike="noStrike">
                <a:solidFill>
                  <a:srgbClr val="000000"/>
                </a:solidFill>
                <a:uFill>
                  <a:solidFill>
                    <a:srgbClr val="ffffff"/>
                  </a:solidFill>
                </a:uFill>
                <a:latin typeface="Calibri"/>
              </a:rPr>
              <a:t>A network scheme of experiment</a:t>
            </a:r>
            <a:endParaRPr b="0" lang="ru-RU" sz="1800" spc="-1" strike="noStrike">
              <a:solidFill>
                <a:srgbClr val="000000"/>
              </a:solidFill>
              <a:uFill>
                <a:solidFill>
                  <a:srgbClr val="ffffff"/>
                </a:solidFill>
              </a:uFill>
              <a:latin typeface="Arial"/>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1" name="Рисунок 15" descr=""/>
          <p:cNvPicPr/>
          <p:nvPr/>
        </p:nvPicPr>
        <p:blipFill>
          <a:blip r:embed="rId1"/>
          <a:stretch/>
        </p:blipFill>
        <p:spPr>
          <a:xfrm>
            <a:off x="1930680" y="836640"/>
            <a:ext cx="5282280" cy="4807080"/>
          </a:xfrm>
          <a:prstGeom prst="rect">
            <a:avLst/>
          </a:prstGeom>
          <a:ln>
            <a:noFill/>
          </a:ln>
        </p:spPr>
      </p:pic>
      <p:sp>
        <p:nvSpPr>
          <p:cNvPr id="412" name="TextShape 1"/>
          <p:cNvSpPr txBox="1"/>
          <p:nvPr/>
        </p:nvSpPr>
        <p:spPr>
          <a:xfrm>
            <a:off x="457200" y="274680"/>
            <a:ext cx="8229240" cy="561600"/>
          </a:xfrm>
          <a:prstGeom prst="rect">
            <a:avLst/>
          </a:prstGeom>
          <a:noFill/>
          <a:ln>
            <a:noFill/>
          </a:ln>
        </p:spPr>
        <p:txBody>
          <a:bodyPr anchor="ctr"/>
          <a:p>
            <a:pPr algn="ctr">
              <a:lnSpc>
                <a:spcPct val="100000"/>
              </a:lnSpc>
            </a:pPr>
            <a:r>
              <a:rPr b="1" lang="de-DE" sz="3000" spc="-1" strike="noStrike">
                <a:solidFill>
                  <a:srgbClr val="ff7900"/>
                </a:solidFill>
                <a:uFill>
                  <a:solidFill>
                    <a:srgbClr val="ffffff"/>
                  </a:solidFill>
                </a:uFill>
                <a:latin typeface="Arial"/>
              </a:rPr>
              <a:t>Sub-Optimal Case</a:t>
            </a:r>
            <a:endParaRPr b="0" lang="de-DE" sz="1800" spc="-1" strike="noStrike">
              <a:solidFill>
                <a:srgbClr val="000000"/>
              </a:solidFill>
              <a:uFill>
                <a:solidFill>
                  <a:srgbClr val="ffffff"/>
                </a:solidFill>
              </a:uFill>
              <a:latin typeface="Calibri"/>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TextShape 1"/>
          <p:cNvSpPr txBox="1"/>
          <p:nvPr/>
        </p:nvSpPr>
        <p:spPr>
          <a:xfrm>
            <a:off x="457200" y="274680"/>
            <a:ext cx="8229240" cy="561600"/>
          </a:xfrm>
          <a:prstGeom prst="rect">
            <a:avLst/>
          </a:prstGeom>
          <a:noFill/>
          <a:ln>
            <a:noFill/>
          </a:ln>
        </p:spPr>
        <p:txBody>
          <a:bodyPr anchor="ctr"/>
          <a:p>
            <a:pPr algn="ctr">
              <a:lnSpc>
                <a:spcPct val="100000"/>
              </a:lnSpc>
            </a:pPr>
            <a:r>
              <a:rPr b="1" lang="de-DE" sz="3000" spc="-1" strike="noStrike">
                <a:solidFill>
                  <a:srgbClr val="ff7900"/>
                </a:solidFill>
                <a:uFill>
                  <a:solidFill>
                    <a:srgbClr val="ffffff"/>
                  </a:solidFill>
                </a:uFill>
                <a:latin typeface="Arial"/>
              </a:rPr>
              <a:t>Uniform Case</a:t>
            </a:r>
            <a:endParaRPr b="0" lang="de-DE" sz="1800" spc="-1" strike="noStrike">
              <a:solidFill>
                <a:srgbClr val="000000"/>
              </a:solidFill>
              <a:uFill>
                <a:solidFill>
                  <a:srgbClr val="ffffff"/>
                </a:solidFill>
              </a:uFill>
              <a:latin typeface="Calibri"/>
            </a:endParaRPr>
          </a:p>
        </p:txBody>
      </p:sp>
      <p:pic>
        <p:nvPicPr>
          <p:cNvPr id="414" name="Рисунок 2" descr=""/>
          <p:cNvPicPr/>
          <p:nvPr/>
        </p:nvPicPr>
        <p:blipFill>
          <a:blip r:embed="rId1"/>
          <a:stretch/>
        </p:blipFill>
        <p:spPr>
          <a:xfrm>
            <a:off x="1951560" y="864360"/>
            <a:ext cx="5240160" cy="4769280"/>
          </a:xfrm>
          <a:prstGeom prst="rect">
            <a:avLst/>
          </a:prstGeom>
          <a:ln>
            <a:noFill/>
          </a:ln>
        </p:spPr>
      </p:pic>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TextShape 1"/>
          <p:cNvSpPr txBox="1"/>
          <p:nvPr/>
        </p:nvSpPr>
        <p:spPr>
          <a:xfrm>
            <a:off x="457200" y="274680"/>
            <a:ext cx="8229240" cy="561600"/>
          </a:xfrm>
          <a:prstGeom prst="rect">
            <a:avLst/>
          </a:prstGeom>
          <a:noFill/>
          <a:ln>
            <a:noFill/>
          </a:ln>
        </p:spPr>
        <p:txBody>
          <a:bodyPr anchor="ctr"/>
          <a:p>
            <a:pPr algn="ctr">
              <a:lnSpc>
                <a:spcPct val="100000"/>
              </a:lnSpc>
            </a:pPr>
            <a:r>
              <a:rPr b="1" lang="de-DE" sz="3000" spc="-1" strike="noStrike">
                <a:solidFill>
                  <a:srgbClr val="ff7900"/>
                </a:solidFill>
                <a:uFill>
                  <a:solidFill>
                    <a:srgbClr val="ffffff"/>
                  </a:solidFill>
                </a:uFill>
                <a:latin typeface="Arial"/>
              </a:rPr>
              <a:t>Near-Uniform Case</a:t>
            </a:r>
            <a:endParaRPr b="0" lang="de-DE" sz="1800" spc="-1" strike="noStrike">
              <a:solidFill>
                <a:srgbClr val="000000"/>
              </a:solidFill>
              <a:uFill>
                <a:solidFill>
                  <a:srgbClr val="ffffff"/>
                </a:solidFill>
              </a:uFill>
              <a:latin typeface="Calibri"/>
            </a:endParaRPr>
          </a:p>
        </p:txBody>
      </p:sp>
      <p:pic>
        <p:nvPicPr>
          <p:cNvPr id="416" name="Рисунок 11" descr=""/>
          <p:cNvPicPr/>
          <p:nvPr/>
        </p:nvPicPr>
        <p:blipFill>
          <a:blip r:embed="rId1"/>
          <a:stretch/>
        </p:blipFill>
        <p:spPr>
          <a:xfrm>
            <a:off x="1947600" y="825120"/>
            <a:ext cx="5248440" cy="477684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TextShape 1"/>
          <p:cNvSpPr txBox="1"/>
          <p:nvPr/>
        </p:nvSpPr>
        <p:spPr>
          <a:xfrm>
            <a:off x="457200" y="274680"/>
            <a:ext cx="8229240" cy="561600"/>
          </a:xfrm>
          <a:prstGeom prst="rect">
            <a:avLst/>
          </a:prstGeom>
          <a:noFill/>
          <a:ln>
            <a:noFill/>
          </a:ln>
        </p:spPr>
        <p:txBody>
          <a:bodyPr anchor="ctr"/>
          <a:p>
            <a:pPr algn="ctr">
              <a:lnSpc>
                <a:spcPct val="100000"/>
              </a:lnSpc>
            </a:pPr>
            <a:r>
              <a:rPr b="1" lang="de-DE" sz="3000" spc="-1" strike="noStrike">
                <a:solidFill>
                  <a:srgbClr val="ff7900"/>
                </a:solidFill>
                <a:uFill>
                  <a:solidFill>
                    <a:srgbClr val="ffffff"/>
                  </a:solidFill>
                </a:uFill>
                <a:latin typeface="Arial"/>
              </a:rPr>
              <a:t>Experiment 1</a:t>
            </a:r>
            <a:endParaRPr b="0" lang="de-DE" sz="1800" spc="-1" strike="noStrike">
              <a:solidFill>
                <a:srgbClr val="000000"/>
              </a:solidFill>
              <a:uFill>
                <a:solidFill>
                  <a:srgbClr val="ffffff"/>
                </a:solidFill>
              </a:uFill>
              <a:latin typeface="Calibri"/>
            </a:endParaRPr>
          </a:p>
        </p:txBody>
      </p:sp>
      <p:sp>
        <p:nvSpPr>
          <p:cNvPr id="418" name="TextShape 2"/>
          <p:cNvSpPr txBox="1"/>
          <p:nvPr/>
        </p:nvSpPr>
        <p:spPr>
          <a:xfrm>
            <a:off x="457200" y="1124640"/>
            <a:ext cx="7858800" cy="5001120"/>
          </a:xfrm>
          <a:prstGeom prst="rect">
            <a:avLst/>
          </a:prstGeom>
          <a:noFill/>
          <a:ln>
            <a:noFill/>
          </a:ln>
        </p:spPr>
        <p:txBody>
          <a:bodyPr/>
          <a:p>
            <a:pPr marL="343080" indent="-342720">
              <a:lnSpc>
                <a:spcPct val="100000"/>
              </a:lnSpc>
              <a:buClr>
                <a:srgbClr val="000000"/>
              </a:buClr>
              <a:buFont typeface="Arial"/>
              <a:buChar char="•"/>
            </a:pPr>
            <a:r>
              <a:rPr b="1" lang="de-DE" sz="2400" spc="-1" strike="noStrike">
                <a:solidFill>
                  <a:srgbClr val="000000"/>
                </a:solidFill>
                <a:uFill>
                  <a:solidFill>
                    <a:srgbClr val="ffffff"/>
                  </a:solidFill>
                </a:uFill>
                <a:latin typeface="Arial"/>
              </a:rPr>
              <a:t>Goals: </a:t>
            </a:r>
            <a:endParaRPr b="0" lang="de-DE" sz="24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initial try</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as many UEs as possible</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collect errors</a:t>
            </a:r>
            <a:endParaRPr b="0" lang="de-DE" sz="20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1" lang="de-DE" sz="2400" spc="-1" strike="noStrike">
                <a:solidFill>
                  <a:srgbClr val="000000"/>
                </a:solidFill>
                <a:uFill>
                  <a:solidFill>
                    <a:srgbClr val="ffffff"/>
                  </a:solidFill>
                </a:uFill>
                <a:latin typeface="Arial"/>
              </a:rPr>
              <a:t>Conditions: </a:t>
            </a:r>
            <a:endParaRPr b="0" lang="de-DE" sz="24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6 UEs, 1 CnC, 2 APs</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cloudy sky, snow on the ground, -1 .. +1 °</a:t>
            </a:r>
            <a:endParaRPr b="0" lang="de-DE" sz="20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1" lang="de-DE" sz="2400" spc="-1" strike="noStrike">
                <a:solidFill>
                  <a:srgbClr val="000000"/>
                </a:solidFill>
                <a:uFill>
                  <a:solidFill>
                    <a:srgbClr val="ffffff"/>
                  </a:solidFill>
                </a:uFill>
                <a:latin typeface="Arial"/>
              </a:rPr>
              <a:t>Decisions: </a:t>
            </a:r>
            <a:endParaRPr b="0" lang="de-DE" sz="24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resolve the second AP failure reasons</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add logs to UEs</a:t>
            </a:r>
            <a:endParaRPr b="0" lang="de-DE" sz="2000" spc="-1" strike="noStrike">
              <a:solidFill>
                <a:srgbClr val="000000"/>
              </a:solidFill>
              <a:uFill>
                <a:solidFill>
                  <a:srgbClr val="ffffff"/>
                </a:solidFill>
              </a:uFill>
              <a:latin typeface="Arial"/>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TextShape 1"/>
          <p:cNvSpPr txBox="1"/>
          <p:nvPr/>
        </p:nvSpPr>
        <p:spPr>
          <a:xfrm>
            <a:off x="457200" y="274680"/>
            <a:ext cx="8229240" cy="561600"/>
          </a:xfrm>
          <a:prstGeom prst="rect">
            <a:avLst/>
          </a:prstGeom>
          <a:noFill/>
          <a:ln>
            <a:noFill/>
          </a:ln>
        </p:spPr>
        <p:txBody>
          <a:bodyPr anchor="ctr"/>
          <a:p>
            <a:pPr algn="ctr">
              <a:lnSpc>
                <a:spcPct val="100000"/>
              </a:lnSpc>
            </a:pPr>
            <a:r>
              <a:rPr b="1" lang="de-DE" sz="3000" spc="-1" strike="noStrike">
                <a:solidFill>
                  <a:srgbClr val="ff7900"/>
                </a:solidFill>
                <a:uFill>
                  <a:solidFill>
                    <a:srgbClr val="ffffff"/>
                  </a:solidFill>
                </a:uFill>
                <a:latin typeface="Arial"/>
              </a:rPr>
              <a:t>Experiment 2</a:t>
            </a:r>
            <a:endParaRPr b="0" lang="de-DE" sz="1800" spc="-1" strike="noStrike">
              <a:solidFill>
                <a:srgbClr val="000000"/>
              </a:solidFill>
              <a:uFill>
                <a:solidFill>
                  <a:srgbClr val="ffffff"/>
                </a:solidFill>
              </a:uFill>
              <a:latin typeface="Calibri"/>
            </a:endParaRPr>
          </a:p>
        </p:txBody>
      </p:sp>
      <p:sp>
        <p:nvSpPr>
          <p:cNvPr id="420" name="TextShape 2"/>
          <p:cNvSpPr txBox="1"/>
          <p:nvPr/>
        </p:nvSpPr>
        <p:spPr>
          <a:xfrm>
            <a:off x="457200" y="1124640"/>
            <a:ext cx="7858800" cy="5001120"/>
          </a:xfrm>
          <a:prstGeom prst="rect">
            <a:avLst/>
          </a:prstGeom>
          <a:noFill/>
          <a:ln>
            <a:noFill/>
          </a:ln>
        </p:spPr>
        <p:txBody>
          <a:bodyPr/>
          <a:p>
            <a:pPr marL="343080" indent="-342720">
              <a:lnSpc>
                <a:spcPct val="100000"/>
              </a:lnSpc>
              <a:buClr>
                <a:srgbClr val="000000"/>
              </a:buClr>
              <a:buFont typeface="Arial"/>
              <a:buChar char="•"/>
            </a:pPr>
            <a:r>
              <a:rPr b="1" lang="de-DE" sz="2400" spc="-1" strike="noStrike">
                <a:solidFill>
                  <a:srgbClr val="000000"/>
                </a:solidFill>
                <a:uFill>
                  <a:solidFill>
                    <a:srgbClr val="ffffff"/>
                  </a:solidFill>
                </a:uFill>
                <a:latin typeface="Arial"/>
              </a:rPr>
              <a:t>Goals: </a:t>
            </a:r>
            <a:endParaRPr b="0" lang="de-DE" sz="24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check new speed estimation algorithm</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discover UEs errors using logs</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better track overall changes in front-end</a:t>
            </a:r>
            <a:endParaRPr b="0" lang="de-DE" sz="20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1" lang="de-DE" sz="2400" spc="-1" strike="noStrike">
                <a:solidFill>
                  <a:srgbClr val="000000"/>
                </a:solidFill>
                <a:uFill>
                  <a:solidFill>
                    <a:srgbClr val="ffffff"/>
                  </a:solidFill>
                </a:uFill>
                <a:latin typeface="Arial"/>
              </a:rPr>
              <a:t>Conditions: </a:t>
            </a:r>
            <a:endParaRPr b="0" lang="de-DE" sz="24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3 UEs, 1 CnC, 1 APs</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clear sky, no snow, strong winds</a:t>
            </a:r>
            <a:endParaRPr b="0" lang="de-DE" sz="20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1" lang="de-DE" sz="2400" spc="-1" strike="noStrike">
                <a:solidFill>
                  <a:srgbClr val="000000"/>
                </a:solidFill>
                <a:uFill>
                  <a:solidFill>
                    <a:srgbClr val="ffffff"/>
                  </a:solidFill>
                </a:uFill>
                <a:latin typeface="Arial"/>
              </a:rPr>
              <a:t>Decisions: </a:t>
            </a:r>
            <a:endParaRPr b="0" lang="de-DE" sz="24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add logging to APs as well</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implement direct HTTP requests</a:t>
            </a:r>
            <a:endParaRPr b="0" lang="de-DE" sz="2000" spc="-1" strike="noStrike">
              <a:solidFill>
                <a:srgbClr val="000000"/>
              </a:solidFill>
              <a:uFill>
                <a:solidFill>
                  <a:srgbClr val="ffffff"/>
                </a:solidFill>
              </a:uFill>
              <a:latin typeface="Arial"/>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TextShape 1"/>
          <p:cNvSpPr txBox="1"/>
          <p:nvPr/>
        </p:nvSpPr>
        <p:spPr>
          <a:xfrm>
            <a:off x="457200" y="274680"/>
            <a:ext cx="8229240" cy="561600"/>
          </a:xfrm>
          <a:prstGeom prst="rect">
            <a:avLst/>
          </a:prstGeom>
          <a:noFill/>
          <a:ln>
            <a:noFill/>
          </a:ln>
        </p:spPr>
        <p:txBody>
          <a:bodyPr anchor="ctr"/>
          <a:p>
            <a:pPr algn="ctr">
              <a:lnSpc>
                <a:spcPct val="100000"/>
              </a:lnSpc>
            </a:pPr>
            <a:r>
              <a:rPr b="1" lang="de-DE" sz="3000" spc="-1" strike="noStrike">
                <a:solidFill>
                  <a:srgbClr val="ff7900"/>
                </a:solidFill>
                <a:uFill>
                  <a:solidFill>
                    <a:srgbClr val="ffffff"/>
                  </a:solidFill>
                </a:uFill>
                <a:latin typeface="Arial"/>
              </a:rPr>
              <a:t>Experiment 3</a:t>
            </a:r>
            <a:endParaRPr b="0" lang="de-DE" sz="1800" spc="-1" strike="noStrike">
              <a:solidFill>
                <a:srgbClr val="000000"/>
              </a:solidFill>
              <a:uFill>
                <a:solidFill>
                  <a:srgbClr val="ffffff"/>
                </a:solidFill>
              </a:uFill>
              <a:latin typeface="Calibri"/>
            </a:endParaRPr>
          </a:p>
        </p:txBody>
      </p:sp>
      <p:sp>
        <p:nvSpPr>
          <p:cNvPr id="422" name="TextShape 2"/>
          <p:cNvSpPr txBox="1"/>
          <p:nvPr/>
        </p:nvSpPr>
        <p:spPr>
          <a:xfrm>
            <a:off x="457200" y="1124640"/>
            <a:ext cx="7858800" cy="5001120"/>
          </a:xfrm>
          <a:prstGeom prst="rect">
            <a:avLst/>
          </a:prstGeom>
          <a:noFill/>
          <a:ln>
            <a:noFill/>
          </a:ln>
        </p:spPr>
        <p:txBody>
          <a:bodyPr/>
          <a:p>
            <a:pPr marL="343080" indent="-342720">
              <a:lnSpc>
                <a:spcPct val="100000"/>
              </a:lnSpc>
              <a:buClr>
                <a:srgbClr val="000000"/>
              </a:buClr>
              <a:buFont typeface="Arial"/>
              <a:buChar char="•"/>
            </a:pPr>
            <a:r>
              <a:rPr b="1" lang="de-DE" sz="2400" spc="-1" strike="noStrike">
                <a:solidFill>
                  <a:srgbClr val="000000"/>
                </a:solidFill>
                <a:uFill>
                  <a:solidFill>
                    <a:srgbClr val="ffffff"/>
                  </a:solidFill>
                </a:uFill>
                <a:latin typeface="Arial"/>
              </a:rPr>
              <a:t>Goals: </a:t>
            </a:r>
            <a:endParaRPr b="0" lang="de-DE" sz="24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compare HTTP requests instead of MQTT</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completely refactored app</a:t>
            </a:r>
            <a:endParaRPr b="0" lang="de-DE" sz="20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1" lang="de-DE" sz="2400" spc="-1" strike="noStrike">
                <a:solidFill>
                  <a:srgbClr val="000000"/>
                </a:solidFill>
                <a:uFill>
                  <a:solidFill>
                    <a:srgbClr val="ffffff"/>
                  </a:solidFill>
                </a:uFill>
                <a:latin typeface="Arial"/>
              </a:rPr>
              <a:t>Conditions: </a:t>
            </a:r>
            <a:endParaRPr b="0" lang="de-DE" sz="24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3 UEs, 1 CnC, 1 APs</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indoor (TU Ilmenau Mensa building)</a:t>
            </a:r>
            <a:endParaRPr b="0" lang="de-DE" sz="20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1" lang="de-DE" sz="2400" spc="-1" strike="noStrike">
                <a:solidFill>
                  <a:srgbClr val="000000"/>
                </a:solidFill>
                <a:uFill>
                  <a:solidFill>
                    <a:srgbClr val="ffffff"/>
                  </a:solidFill>
                </a:uFill>
                <a:latin typeface="Arial"/>
              </a:rPr>
              <a:t>Decisions: </a:t>
            </a:r>
            <a:endParaRPr b="0" lang="de-DE" sz="24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one more scaled-up experiment</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run placement algorithm</a:t>
            </a:r>
            <a:endParaRPr b="0" lang="de-DE" sz="2000" spc="-1" strike="noStrike">
              <a:solidFill>
                <a:srgbClr val="000000"/>
              </a:solidFill>
              <a:uFill>
                <a:solidFill>
                  <a:srgbClr val="ffffff"/>
                </a:solidFill>
              </a:uFill>
              <a:latin typeface="Arial"/>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3" name="Рисунок 6" descr=""/>
          <p:cNvPicPr/>
          <p:nvPr/>
        </p:nvPicPr>
        <p:blipFill>
          <a:blip r:embed="rId1"/>
          <a:stretch/>
        </p:blipFill>
        <p:spPr>
          <a:xfrm>
            <a:off x="1115640" y="0"/>
            <a:ext cx="6984360" cy="5986440"/>
          </a:xfrm>
          <a:prstGeom prst="rect">
            <a:avLst/>
          </a:prstGeom>
          <a:ln>
            <a:noFill/>
          </a:ln>
        </p:spPr>
      </p:pic>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5215680" y="3966840"/>
            <a:ext cx="3022920" cy="42336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ru-RU" sz="1100" spc="-1" strike="noStrike">
                <a:solidFill>
                  <a:srgbClr val="000000"/>
                </a:solidFill>
                <a:uFill>
                  <a:solidFill>
                    <a:srgbClr val="ffffff"/>
                  </a:solidFill>
                </a:uFill>
                <a:latin typeface="Calibri"/>
                <a:ea typeface="DejaVu Sans"/>
              </a:rPr>
              <a:t>Increasing coverage and capacity </a:t>
            </a:r>
            <a:endParaRPr b="0" lang="ru-RU" sz="1800" spc="-1" strike="noStrike">
              <a:solidFill>
                <a:srgbClr val="000000"/>
              </a:solidFill>
              <a:uFill>
                <a:solidFill>
                  <a:srgbClr val="ffffff"/>
                </a:solidFill>
              </a:uFill>
              <a:latin typeface="Arial"/>
            </a:endParaRPr>
          </a:p>
          <a:p>
            <a:pPr algn="ctr">
              <a:lnSpc>
                <a:spcPct val="100000"/>
              </a:lnSpc>
            </a:pPr>
            <a:r>
              <a:rPr b="0" lang="ru-RU" sz="1100" spc="-1" strike="noStrike">
                <a:solidFill>
                  <a:srgbClr val="000000"/>
                </a:solidFill>
                <a:uFill>
                  <a:solidFill>
                    <a:srgbClr val="ffffff"/>
                  </a:solidFill>
                </a:uFill>
                <a:latin typeface="Calibri"/>
                <a:ea typeface="DejaVu Sans"/>
              </a:rPr>
              <a:t>with UAV equipped with base stations[1]</a:t>
            </a:r>
            <a:endParaRPr b="0" lang="ru-RU" sz="1800" spc="-1" strike="noStrike">
              <a:solidFill>
                <a:srgbClr val="000000"/>
              </a:solidFill>
              <a:uFill>
                <a:solidFill>
                  <a:srgbClr val="ffffff"/>
                </a:solidFill>
              </a:uFill>
              <a:latin typeface="Arial"/>
            </a:endParaRPr>
          </a:p>
        </p:txBody>
      </p:sp>
      <p:sp>
        <p:nvSpPr>
          <p:cNvPr id="332" name="CustomShape 2"/>
          <p:cNvSpPr/>
          <p:nvPr/>
        </p:nvSpPr>
        <p:spPr>
          <a:xfrm>
            <a:off x="457200" y="274680"/>
            <a:ext cx="8227440" cy="55980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ru-RU" sz="3000" spc="-1" strike="noStrike">
                <a:solidFill>
                  <a:srgbClr val="ff7900"/>
                </a:solidFill>
                <a:uFill>
                  <a:solidFill>
                    <a:srgbClr val="ffffff"/>
                  </a:solidFill>
                </a:uFill>
                <a:latin typeface="Arial"/>
                <a:ea typeface="DejaVu Sans"/>
              </a:rPr>
              <a:t>Motivation</a:t>
            </a:r>
            <a:endParaRPr b="0" lang="ru-RU" sz="1800" spc="-1" strike="noStrike">
              <a:solidFill>
                <a:srgbClr val="000000"/>
              </a:solidFill>
              <a:uFill>
                <a:solidFill>
                  <a:srgbClr val="ffffff"/>
                </a:solidFill>
              </a:uFill>
              <a:latin typeface="Arial"/>
            </a:endParaRPr>
          </a:p>
        </p:txBody>
      </p:sp>
      <p:sp>
        <p:nvSpPr>
          <p:cNvPr id="333" name="CustomShape 3"/>
          <p:cNvSpPr/>
          <p:nvPr/>
        </p:nvSpPr>
        <p:spPr>
          <a:xfrm>
            <a:off x="457200" y="980640"/>
            <a:ext cx="8227440" cy="5099400"/>
          </a:xfrm>
          <a:prstGeom prst="rect">
            <a:avLst/>
          </a:prstGeom>
          <a:noFill/>
          <a:ln>
            <a:noFill/>
          </a:ln>
        </p:spPr>
        <p:style>
          <a:lnRef idx="0"/>
          <a:fillRef idx="0"/>
          <a:effectRef idx="0"/>
          <a:fontRef idx="minor"/>
        </p:style>
        <p:txBody>
          <a:bodyPr lIns="90000" rIns="90000" tIns="45000" bIns="45000"/>
          <a:p>
            <a:pPr marL="343080" indent="-340920">
              <a:lnSpc>
                <a:spcPct val="100000"/>
              </a:lnSpc>
              <a:buClr>
                <a:srgbClr val="000000"/>
              </a:buClr>
              <a:buFont typeface="Arial"/>
              <a:buChar char="•"/>
            </a:pPr>
            <a:r>
              <a:rPr b="0" lang="ru-RU" sz="1800" spc="-1" strike="noStrike">
                <a:solidFill>
                  <a:srgbClr val="000000"/>
                </a:solidFill>
                <a:uFill>
                  <a:solidFill>
                    <a:srgbClr val="ffffff"/>
                  </a:solidFill>
                </a:uFill>
                <a:latin typeface="Arial"/>
                <a:ea typeface="DejaVu Sans"/>
              </a:rPr>
              <a:t>Mobile users’ demand increasing</a:t>
            </a:r>
            <a:endParaRPr b="0" lang="ru-RU" sz="1800" spc="-1" strike="noStrike">
              <a:solidFill>
                <a:srgbClr val="000000"/>
              </a:solidFill>
              <a:uFill>
                <a:solidFill>
                  <a:srgbClr val="ffffff"/>
                </a:solidFill>
              </a:uFill>
              <a:latin typeface="Arial"/>
            </a:endParaRPr>
          </a:p>
          <a:p>
            <a:pPr lvl="1" marL="743040" indent="-283680">
              <a:lnSpc>
                <a:spcPct val="100000"/>
              </a:lnSpc>
              <a:buClr>
                <a:srgbClr val="000000"/>
              </a:buClr>
              <a:buFont typeface="Arial"/>
              <a:buChar char="–"/>
            </a:pPr>
            <a:r>
              <a:rPr b="0" lang="ru-RU" sz="1400" spc="-1" strike="noStrike">
                <a:solidFill>
                  <a:srgbClr val="000000"/>
                </a:solidFill>
                <a:uFill>
                  <a:solidFill>
                    <a:srgbClr val="ffffff"/>
                  </a:solidFill>
                </a:uFill>
                <a:latin typeface="Arial"/>
                <a:ea typeface="DejaVu Sans"/>
              </a:rPr>
              <a:t>Higher speed, lower latency</a:t>
            </a:r>
            <a:endParaRPr b="0" lang="ru-RU" sz="1800" spc="-1" strike="noStrike">
              <a:solidFill>
                <a:srgbClr val="000000"/>
              </a:solidFill>
              <a:uFill>
                <a:solidFill>
                  <a:srgbClr val="ffffff"/>
                </a:solidFill>
              </a:uFill>
              <a:latin typeface="Arial"/>
            </a:endParaRPr>
          </a:p>
          <a:p>
            <a:pPr lvl="1" marL="743040" indent="-283680">
              <a:lnSpc>
                <a:spcPct val="100000"/>
              </a:lnSpc>
              <a:buClr>
                <a:srgbClr val="000000"/>
              </a:buClr>
              <a:buFont typeface="Arial"/>
              <a:buChar char="–"/>
            </a:pPr>
            <a:r>
              <a:rPr b="0" lang="ru-RU" sz="1400" spc="-1" strike="noStrike">
                <a:solidFill>
                  <a:srgbClr val="000000"/>
                </a:solidFill>
                <a:uFill>
                  <a:solidFill>
                    <a:srgbClr val="ffffff"/>
                  </a:solidFill>
                </a:uFill>
                <a:latin typeface="Arial"/>
                <a:ea typeface="DejaVu Sans"/>
              </a:rPr>
              <a:t>More data and services</a:t>
            </a:r>
            <a:endParaRPr b="0" lang="ru-RU" sz="1800" spc="-1" strike="noStrike">
              <a:solidFill>
                <a:srgbClr val="000000"/>
              </a:solidFill>
              <a:uFill>
                <a:solidFill>
                  <a:srgbClr val="ffffff"/>
                </a:solidFill>
              </a:uFill>
              <a:latin typeface="Arial"/>
            </a:endParaRPr>
          </a:p>
          <a:p>
            <a:pPr marL="343080" indent="-340920">
              <a:lnSpc>
                <a:spcPct val="100000"/>
              </a:lnSpc>
              <a:buClr>
                <a:srgbClr val="000000"/>
              </a:buClr>
              <a:buFont typeface="Arial"/>
              <a:buChar char="•"/>
            </a:pPr>
            <a:r>
              <a:rPr b="0" lang="ru-RU" sz="1800" spc="-1" strike="noStrike">
                <a:solidFill>
                  <a:srgbClr val="000000"/>
                </a:solidFill>
                <a:uFill>
                  <a:solidFill>
                    <a:srgbClr val="ffffff"/>
                  </a:solidFill>
                </a:uFill>
                <a:latin typeface="Arial"/>
                <a:ea typeface="DejaVu Sans"/>
              </a:rPr>
              <a:t>Tendency to be located closely to users</a:t>
            </a:r>
            <a:endParaRPr b="0" lang="ru-RU" sz="1800" spc="-1" strike="noStrike">
              <a:solidFill>
                <a:srgbClr val="000000"/>
              </a:solidFill>
              <a:uFill>
                <a:solidFill>
                  <a:srgbClr val="ffffff"/>
                </a:solidFill>
              </a:uFill>
              <a:latin typeface="Arial"/>
            </a:endParaRPr>
          </a:p>
          <a:p>
            <a:pPr lvl="1" marL="743040" indent="-283680">
              <a:lnSpc>
                <a:spcPct val="100000"/>
              </a:lnSpc>
              <a:buClr>
                <a:srgbClr val="000000"/>
              </a:buClr>
              <a:buFont typeface="Arial"/>
              <a:buChar char="–"/>
            </a:pPr>
            <a:r>
              <a:rPr b="0" lang="ru-RU" sz="1400" spc="-1" strike="noStrike">
                <a:solidFill>
                  <a:srgbClr val="000000"/>
                </a:solidFill>
                <a:uFill>
                  <a:solidFill>
                    <a:srgbClr val="ffffff"/>
                  </a:solidFill>
                </a:uFill>
                <a:latin typeface="Arial"/>
                <a:ea typeface="DejaVu Sans"/>
              </a:rPr>
              <a:t>2G:  Macro-cells</a:t>
            </a:r>
            <a:endParaRPr b="0" lang="ru-RU" sz="1800" spc="-1" strike="noStrike">
              <a:solidFill>
                <a:srgbClr val="000000"/>
              </a:solidFill>
              <a:uFill>
                <a:solidFill>
                  <a:srgbClr val="ffffff"/>
                </a:solidFill>
              </a:uFill>
              <a:latin typeface="Arial"/>
            </a:endParaRPr>
          </a:p>
          <a:p>
            <a:pPr lvl="1" marL="743040" indent="-283680">
              <a:lnSpc>
                <a:spcPct val="100000"/>
              </a:lnSpc>
              <a:buClr>
                <a:srgbClr val="000000"/>
              </a:buClr>
              <a:buFont typeface="Arial"/>
              <a:buChar char="–"/>
            </a:pPr>
            <a:r>
              <a:rPr b="0" lang="ru-RU" sz="1400" spc="-1" strike="noStrike">
                <a:solidFill>
                  <a:srgbClr val="000000"/>
                </a:solidFill>
                <a:uFill>
                  <a:solidFill>
                    <a:srgbClr val="ffffff"/>
                  </a:solidFill>
                </a:uFill>
                <a:latin typeface="Arial"/>
                <a:ea typeface="DejaVu Sans"/>
              </a:rPr>
              <a:t>3G - 4G: Micro-cells</a:t>
            </a:r>
            <a:endParaRPr b="0" lang="ru-RU" sz="1800" spc="-1" strike="noStrike">
              <a:solidFill>
                <a:srgbClr val="000000"/>
              </a:solidFill>
              <a:uFill>
                <a:solidFill>
                  <a:srgbClr val="ffffff"/>
                </a:solidFill>
              </a:uFill>
              <a:latin typeface="Arial"/>
            </a:endParaRPr>
          </a:p>
          <a:p>
            <a:pPr lvl="1" marL="743040" indent="-283680">
              <a:lnSpc>
                <a:spcPct val="100000"/>
              </a:lnSpc>
              <a:buClr>
                <a:srgbClr val="000000"/>
              </a:buClr>
              <a:buFont typeface="Arial"/>
              <a:buChar char="–"/>
            </a:pPr>
            <a:r>
              <a:rPr b="0" lang="ru-RU" sz="1400" spc="-1" strike="noStrike">
                <a:solidFill>
                  <a:srgbClr val="000000"/>
                </a:solidFill>
                <a:uFill>
                  <a:solidFill>
                    <a:srgbClr val="ffffff"/>
                  </a:solidFill>
                </a:uFill>
                <a:latin typeface="Arial"/>
                <a:ea typeface="DejaVu Sans"/>
              </a:rPr>
              <a:t>5G: Pico-cells</a:t>
            </a:r>
            <a:endParaRPr b="0" lang="ru-RU" sz="1800" spc="-1" strike="noStrike">
              <a:solidFill>
                <a:srgbClr val="000000"/>
              </a:solidFill>
              <a:uFill>
                <a:solidFill>
                  <a:srgbClr val="ffffff"/>
                </a:solidFill>
              </a:uFill>
              <a:latin typeface="Arial"/>
            </a:endParaRPr>
          </a:p>
          <a:p>
            <a:pPr lvl="1" marL="743040" indent="-283680">
              <a:lnSpc>
                <a:spcPct val="100000"/>
              </a:lnSpc>
              <a:buClr>
                <a:srgbClr val="000000"/>
              </a:buClr>
              <a:buFont typeface="Arial"/>
              <a:buChar char="–"/>
            </a:pPr>
            <a:r>
              <a:rPr b="0" lang="ru-RU" sz="1800" spc="-1" strike="noStrike">
                <a:solidFill>
                  <a:srgbClr val="000000"/>
                </a:solidFill>
                <a:uFill>
                  <a:solidFill>
                    <a:srgbClr val="ffffff"/>
                  </a:solidFill>
                </a:uFill>
                <a:latin typeface="Arial"/>
                <a:ea typeface="DejaVu Sans"/>
              </a:rPr>
              <a:t>Idea: </a:t>
            </a:r>
            <a:r>
              <a:rPr b="1" lang="ru-RU" sz="1800" spc="-1" strike="noStrike">
                <a:solidFill>
                  <a:srgbClr val="000000"/>
                </a:solidFill>
                <a:uFill>
                  <a:solidFill>
                    <a:srgbClr val="ffffff"/>
                  </a:solidFill>
                </a:uFill>
                <a:latin typeface="Arial"/>
                <a:ea typeface="DejaVu Sans"/>
              </a:rPr>
              <a:t>Unmanned Aerial Vehicle with</a:t>
            </a:r>
            <a:endParaRPr b="0" lang="ru-RU" sz="1800" spc="-1" strike="noStrike">
              <a:solidFill>
                <a:srgbClr val="000000"/>
              </a:solidFill>
              <a:uFill>
                <a:solidFill>
                  <a:srgbClr val="ffffff"/>
                </a:solidFill>
              </a:uFill>
              <a:latin typeface="Arial"/>
            </a:endParaRPr>
          </a:p>
          <a:p>
            <a:pPr lvl="1" marL="743040" indent="-283680">
              <a:lnSpc>
                <a:spcPct val="100000"/>
              </a:lnSpc>
              <a:buClr>
                <a:srgbClr val="000000"/>
              </a:buClr>
              <a:buFont typeface="Arial"/>
              <a:buChar char="–"/>
            </a:pPr>
            <a:r>
              <a:rPr b="1" lang="ru-RU" sz="1800" spc="-1" strike="noStrike">
                <a:solidFill>
                  <a:srgbClr val="000000"/>
                </a:solidFill>
                <a:uFill>
                  <a:solidFill>
                    <a:srgbClr val="ffffff"/>
                  </a:solidFill>
                </a:uFill>
                <a:latin typeface="Arial"/>
                <a:ea typeface="DejaVu Sans"/>
              </a:rPr>
              <a:t>Base Stations (UAV-BS)</a:t>
            </a:r>
            <a:endParaRPr b="0" lang="ru-RU" sz="1800" spc="-1" strike="noStrike">
              <a:solidFill>
                <a:srgbClr val="000000"/>
              </a:solidFill>
              <a:uFill>
                <a:solidFill>
                  <a:srgbClr val="ffffff"/>
                </a:solidFill>
              </a:uFill>
              <a:latin typeface="Arial"/>
            </a:endParaRPr>
          </a:p>
          <a:p>
            <a:pPr marL="343080" indent="-340920">
              <a:lnSpc>
                <a:spcPct val="100000"/>
              </a:lnSpc>
              <a:buClr>
                <a:srgbClr val="000000"/>
              </a:buClr>
              <a:buFont typeface="Arial"/>
              <a:buChar char="•"/>
            </a:pPr>
            <a:r>
              <a:rPr b="0" lang="ru-RU" sz="1800" spc="-1" strike="noStrike">
                <a:solidFill>
                  <a:srgbClr val="000000"/>
                </a:solidFill>
                <a:uFill>
                  <a:solidFill>
                    <a:srgbClr val="ffffff"/>
                  </a:solidFill>
                </a:uFill>
                <a:latin typeface="Arial"/>
                <a:ea typeface="DejaVu Sans"/>
              </a:rPr>
              <a:t>Problems:</a:t>
            </a:r>
            <a:endParaRPr b="0" lang="ru-RU" sz="1800" spc="-1" strike="noStrike">
              <a:solidFill>
                <a:srgbClr val="000000"/>
              </a:solidFill>
              <a:uFill>
                <a:solidFill>
                  <a:srgbClr val="ffffff"/>
                </a:solidFill>
              </a:uFill>
              <a:latin typeface="Arial"/>
            </a:endParaRPr>
          </a:p>
          <a:p>
            <a:pPr lvl="1" marL="743040" indent="-283680">
              <a:lnSpc>
                <a:spcPct val="100000"/>
              </a:lnSpc>
              <a:buClr>
                <a:srgbClr val="000000"/>
              </a:buClr>
              <a:buFont typeface="Arial"/>
              <a:buChar char="–"/>
            </a:pPr>
            <a:r>
              <a:rPr b="0" lang="ru-RU" sz="1400" spc="-1" strike="noStrike">
                <a:solidFill>
                  <a:srgbClr val="000000"/>
                </a:solidFill>
                <a:uFill>
                  <a:solidFill>
                    <a:srgbClr val="ffffff"/>
                  </a:solidFill>
                </a:uFill>
                <a:latin typeface="Arial"/>
                <a:ea typeface="DejaVu Sans"/>
              </a:rPr>
              <a:t>How to design a placement algorithm? </a:t>
            </a:r>
            <a:endParaRPr b="0" lang="ru-RU" sz="1800" spc="-1" strike="noStrike">
              <a:solidFill>
                <a:srgbClr val="000000"/>
              </a:solidFill>
              <a:uFill>
                <a:solidFill>
                  <a:srgbClr val="ffffff"/>
                </a:solidFill>
              </a:uFill>
              <a:latin typeface="Arial"/>
            </a:endParaRPr>
          </a:p>
          <a:p>
            <a:pPr lvl="1" marL="743040" indent="-283680">
              <a:lnSpc>
                <a:spcPct val="100000"/>
              </a:lnSpc>
              <a:buClr>
                <a:srgbClr val="000000"/>
              </a:buClr>
              <a:buFont typeface="Arial"/>
              <a:buChar char="–"/>
            </a:pPr>
            <a:r>
              <a:rPr b="0" lang="ru-RU" sz="1400" spc="-1" strike="noStrike">
                <a:solidFill>
                  <a:srgbClr val="000000"/>
                </a:solidFill>
                <a:uFill>
                  <a:solidFill>
                    <a:srgbClr val="ffffff"/>
                  </a:solidFill>
                </a:uFill>
                <a:latin typeface="Arial"/>
                <a:ea typeface="DejaVu Sans"/>
              </a:rPr>
              <a:t>How to evaluate correctness of the algorithm?</a:t>
            </a:r>
            <a:endParaRPr b="0" lang="ru-RU" sz="1800" spc="-1" strike="noStrike">
              <a:solidFill>
                <a:srgbClr val="000000"/>
              </a:solidFill>
              <a:uFill>
                <a:solidFill>
                  <a:srgbClr val="ffffff"/>
                </a:solidFill>
              </a:uFill>
              <a:latin typeface="Arial"/>
            </a:endParaRPr>
          </a:p>
          <a:p>
            <a:pPr lvl="1" marL="743040" indent="-283680">
              <a:lnSpc>
                <a:spcPct val="100000"/>
              </a:lnSpc>
              <a:buClr>
                <a:srgbClr val="000000"/>
              </a:buClr>
              <a:buFont typeface="Arial"/>
              <a:buChar char="–"/>
            </a:pPr>
            <a:r>
              <a:rPr b="0" lang="ru-RU" sz="1400" spc="-1" strike="noStrike">
                <a:solidFill>
                  <a:srgbClr val="000000"/>
                </a:solidFill>
                <a:uFill>
                  <a:solidFill>
                    <a:srgbClr val="ffffff"/>
                  </a:solidFill>
                </a:uFill>
                <a:latin typeface="Arial"/>
                <a:ea typeface="DejaVu Sans"/>
              </a:rPr>
              <a:t>How to coordinate the elements of mobile</a:t>
            </a:r>
            <a:endParaRPr b="0" lang="ru-RU" sz="1800" spc="-1" strike="noStrike">
              <a:solidFill>
                <a:srgbClr val="000000"/>
              </a:solidFill>
              <a:uFill>
                <a:solidFill>
                  <a:srgbClr val="ffffff"/>
                </a:solidFill>
              </a:uFill>
              <a:latin typeface="Arial"/>
            </a:endParaRPr>
          </a:p>
          <a:p>
            <a:pPr lvl="1" marL="743040" indent="-283680">
              <a:lnSpc>
                <a:spcPct val="100000"/>
              </a:lnSpc>
              <a:buClr>
                <a:srgbClr val="000000"/>
              </a:buClr>
              <a:buFont typeface="Arial"/>
              <a:buChar char="–"/>
            </a:pPr>
            <a:r>
              <a:rPr b="0" lang="ru-RU" sz="1400" spc="-1" strike="noStrike">
                <a:solidFill>
                  <a:srgbClr val="000000"/>
                </a:solidFill>
                <a:uFill>
                  <a:solidFill>
                    <a:srgbClr val="ffffff"/>
                  </a:solidFill>
                </a:uFill>
                <a:latin typeface="Arial"/>
                <a:ea typeface="DejaVu Sans"/>
              </a:rPr>
              <a:t>communication system infrastructure?</a:t>
            </a:r>
            <a:endParaRPr b="0" lang="ru-RU" sz="1800" spc="-1" strike="noStrike">
              <a:solidFill>
                <a:srgbClr val="000000"/>
              </a:solidFill>
              <a:uFill>
                <a:solidFill>
                  <a:srgbClr val="ffffff"/>
                </a:solidFill>
              </a:uFill>
              <a:latin typeface="Arial"/>
            </a:endParaRPr>
          </a:p>
          <a:p>
            <a:pPr>
              <a:lnSpc>
                <a:spcPct val="100000"/>
              </a:lnSpc>
            </a:pPr>
            <a:endParaRPr b="0" lang="ru-RU" sz="1800" spc="-1" strike="noStrike">
              <a:solidFill>
                <a:srgbClr val="000000"/>
              </a:solidFill>
              <a:uFill>
                <a:solidFill>
                  <a:srgbClr val="ffffff"/>
                </a:solidFill>
              </a:uFill>
              <a:latin typeface="Arial"/>
            </a:endParaRPr>
          </a:p>
          <a:p>
            <a:pPr>
              <a:lnSpc>
                <a:spcPct val="100000"/>
              </a:lnSpc>
            </a:pPr>
            <a:endParaRPr b="0" lang="ru-RU" sz="1800" spc="-1" strike="noStrike">
              <a:solidFill>
                <a:srgbClr val="000000"/>
              </a:solidFill>
              <a:uFill>
                <a:solidFill>
                  <a:srgbClr val="ffffff"/>
                </a:solidFill>
              </a:uFill>
              <a:latin typeface="Arial"/>
            </a:endParaRPr>
          </a:p>
        </p:txBody>
      </p:sp>
      <p:pic>
        <p:nvPicPr>
          <p:cNvPr id="334" name="Рисунок 171" descr=""/>
          <p:cNvPicPr/>
          <p:nvPr/>
        </p:nvPicPr>
        <p:blipFill>
          <a:blip r:embed="rId1"/>
          <a:stretch/>
        </p:blipFill>
        <p:spPr>
          <a:xfrm>
            <a:off x="5256000" y="959760"/>
            <a:ext cx="3671280" cy="292788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4" name="Рисунок 6" descr=""/>
          <p:cNvPicPr/>
          <p:nvPr/>
        </p:nvPicPr>
        <p:blipFill>
          <a:blip r:embed="rId1"/>
          <a:stretch/>
        </p:blipFill>
        <p:spPr>
          <a:xfrm>
            <a:off x="1115640" y="0"/>
            <a:ext cx="6984360" cy="5986440"/>
          </a:xfrm>
          <a:prstGeom prst="rect">
            <a:avLst/>
          </a:prstGeom>
          <a:ln>
            <a:noFill/>
          </a:ln>
        </p:spPr>
      </p:pic>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5" name="Рисунок 6" descr=""/>
          <p:cNvPicPr/>
          <p:nvPr/>
        </p:nvPicPr>
        <p:blipFill>
          <a:blip r:embed="rId1"/>
          <a:stretch/>
        </p:blipFill>
        <p:spPr>
          <a:xfrm>
            <a:off x="1187640" y="34200"/>
            <a:ext cx="6984360" cy="5986440"/>
          </a:xfrm>
          <a:prstGeom prst="rect">
            <a:avLst/>
          </a:prstGeom>
          <a:ln>
            <a:noFill/>
          </a:ln>
        </p:spPr>
      </p:pic>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TextShape 1"/>
          <p:cNvSpPr txBox="1"/>
          <p:nvPr/>
        </p:nvSpPr>
        <p:spPr>
          <a:xfrm>
            <a:off x="457200" y="274680"/>
            <a:ext cx="8229240" cy="561600"/>
          </a:xfrm>
          <a:prstGeom prst="rect">
            <a:avLst/>
          </a:prstGeom>
          <a:noFill/>
          <a:ln>
            <a:noFill/>
          </a:ln>
        </p:spPr>
        <p:txBody>
          <a:bodyPr anchor="ctr"/>
          <a:p>
            <a:pPr algn="ctr">
              <a:lnSpc>
                <a:spcPct val="100000"/>
              </a:lnSpc>
            </a:pPr>
            <a:r>
              <a:rPr b="1" lang="de-DE" sz="3000" spc="-1" strike="noStrike">
                <a:solidFill>
                  <a:srgbClr val="ff7900"/>
                </a:solidFill>
                <a:uFill>
                  <a:solidFill>
                    <a:srgbClr val="ffffff"/>
                  </a:solidFill>
                </a:uFill>
                <a:latin typeface="Arial"/>
              </a:rPr>
              <a:t>Experiment 4</a:t>
            </a:r>
            <a:endParaRPr b="0" lang="de-DE" sz="1800" spc="-1" strike="noStrike">
              <a:solidFill>
                <a:srgbClr val="000000"/>
              </a:solidFill>
              <a:uFill>
                <a:solidFill>
                  <a:srgbClr val="ffffff"/>
                </a:solidFill>
              </a:uFill>
              <a:latin typeface="Calibri"/>
            </a:endParaRPr>
          </a:p>
        </p:txBody>
      </p:sp>
      <p:sp>
        <p:nvSpPr>
          <p:cNvPr id="427" name="TextShape 2"/>
          <p:cNvSpPr txBox="1"/>
          <p:nvPr/>
        </p:nvSpPr>
        <p:spPr>
          <a:xfrm>
            <a:off x="457200" y="1124640"/>
            <a:ext cx="7858800" cy="5001120"/>
          </a:xfrm>
          <a:prstGeom prst="rect">
            <a:avLst/>
          </a:prstGeom>
          <a:noFill/>
          <a:ln>
            <a:noFill/>
          </a:ln>
        </p:spPr>
        <p:txBody>
          <a:bodyPr/>
          <a:p>
            <a:pPr marL="343080" indent="-342720">
              <a:lnSpc>
                <a:spcPct val="100000"/>
              </a:lnSpc>
              <a:buClr>
                <a:srgbClr val="000000"/>
              </a:buClr>
              <a:buFont typeface="Arial"/>
              <a:buChar char="•"/>
            </a:pPr>
            <a:r>
              <a:rPr b="1" lang="de-DE" sz="2400" spc="-1" strike="noStrike">
                <a:solidFill>
                  <a:srgbClr val="000000"/>
                </a:solidFill>
                <a:uFill>
                  <a:solidFill>
                    <a:srgbClr val="ffffff"/>
                  </a:solidFill>
                </a:uFill>
                <a:latin typeface="Arial"/>
              </a:rPr>
              <a:t>Goals: </a:t>
            </a:r>
            <a:endParaRPr b="0" lang="de-DE" sz="24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three cases (sub-optimal, uniform, near-optimal)</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run placement algorithm</a:t>
            </a:r>
            <a:endParaRPr b="0" lang="de-DE" sz="20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1" lang="de-DE" sz="2400" spc="-1" strike="noStrike">
                <a:solidFill>
                  <a:srgbClr val="000000"/>
                </a:solidFill>
                <a:uFill>
                  <a:solidFill>
                    <a:srgbClr val="ffffff"/>
                  </a:solidFill>
                </a:uFill>
                <a:latin typeface="Arial"/>
              </a:rPr>
              <a:t>Conditions: </a:t>
            </a:r>
            <a:endParaRPr b="0" lang="de-DE" sz="24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6 UEs, 1 CnC, 2 APs</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light rain</a:t>
            </a:r>
            <a:endParaRPr b="0" lang="de-DE" sz="20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1" lang="de-DE" sz="2400" spc="-1" strike="noStrike">
                <a:solidFill>
                  <a:srgbClr val="000000"/>
                </a:solidFill>
                <a:uFill>
                  <a:solidFill>
                    <a:srgbClr val="ffffff"/>
                  </a:solidFill>
                </a:uFill>
                <a:latin typeface="Arial"/>
              </a:rPr>
              <a:t>Decisions: </a:t>
            </a:r>
            <a:endParaRPr b="0" lang="de-DE" sz="24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analyze collected data</a:t>
            </a:r>
            <a:endParaRPr b="0" lang="de-DE" sz="20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de-DE" sz="2000" spc="-1" strike="noStrike">
                <a:solidFill>
                  <a:srgbClr val="000000"/>
                </a:solidFill>
                <a:uFill>
                  <a:solidFill>
                    <a:srgbClr val="ffffff"/>
                  </a:solidFill>
                </a:uFill>
                <a:latin typeface="Arial"/>
              </a:rPr>
              <a:t>figure out why 2 UEs positions were wrong</a:t>
            </a:r>
            <a:endParaRPr b="0" lang="de-DE" sz="2000" spc="-1" strike="noStrike">
              <a:solidFill>
                <a:srgbClr val="000000"/>
              </a:solidFill>
              <a:uFill>
                <a:solidFill>
                  <a:srgbClr val="ffffff"/>
                </a:solidFill>
              </a:uFill>
              <a:latin typeface="Arial"/>
            </a:endParaRPr>
          </a:p>
        </p:txBody>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8" name="Рисунок 6" descr=""/>
          <p:cNvPicPr/>
          <p:nvPr/>
        </p:nvPicPr>
        <p:blipFill>
          <a:blip r:embed="rId1"/>
          <a:stretch/>
        </p:blipFill>
        <p:spPr>
          <a:xfrm>
            <a:off x="1115640" y="44640"/>
            <a:ext cx="6955200" cy="5961600"/>
          </a:xfrm>
          <a:prstGeom prst="rect">
            <a:avLst/>
          </a:prstGeom>
          <a:ln>
            <a:noFill/>
          </a:ln>
        </p:spPr>
      </p:pic>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9" name="Рисунок 6" descr=""/>
          <p:cNvPicPr/>
          <p:nvPr/>
        </p:nvPicPr>
        <p:blipFill>
          <a:blip r:embed="rId1"/>
          <a:stretch/>
        </p:blipFill>
        <p:spPr>
          <a:xfrm>
            <a:off x="1259640" y="101880"/>
            <a:ext cx="6768360" cy="5801400"/>
          </a:xfrm>
          <a:prstGeom prst="rect">
            <a:avLst/>
          </a:prstGeom>
          <a:ln>
            <a:noFill/>
          </a:ln>
        </p:spPr>
      </p:pic>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0" name="Рисунок 6" descr=""/>
          <p:cNvPicPr/>
          <p:nvPr/>
        </p:nvPicPr>
        <p:blipFill>
          <a:blip r:embed="rId1"/>
          <a:stretch/>
        </p:blipFill>
        <p:spPr>
          <a:xfrm>
            <a:off x="1331640" y="188640"/>
            <a:ext cx="6667200" cy="5714640"/>
          </a:xfrm>
          <a:prstGeom prst="rect">
            <a:avLst/>
          </a:prstGeom>
          <a:ln>
            <a:noFill/>
          </a:ln>
        </p:spPr>
      </p:pic>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TextShape 1"/>
          <p:cNvSpPr txBox="1"/>
          <p:nvPr/>
        </p:nvSpPr>
        <p:spPr>
          <a:xfrm>
            <a:off x="457200" y="274680"/>
            <a:ext cx="8229240" cy="561600"/>
          </a:xfrm>
          <a:prstGeom prst="rect">
            <a:avLst/>
          </a:prstGeom>
          <a:noFill/>
          <a:ln>
            <a:noFill/>
          </a:ln>
        </p:spPr>
        <p:txBody>
          <a:bodyPr anchor="ctr"/>
          <a:p>
            <a:pPr algn="ctr">
              <a:lnSpc>
                <a:spcPct val="100000"/>
              </a:lnSpc>
            </a:pPr>
            <a:r>
              <a:rPr b="1" lang="de-DE" sz="3000" spc="-1" strike="noStrike">
                <a:solidFill>
                  <a:srgbClr val="ff7900"/>
                </a:solidFill>
                <a:uFill>
                  <a:solidFill>
                    <a:srgbClr val="ffffff"/>
                  </a:solidFill>
                </a:uFill>
                <a:latin typeface="Arial"/>
              </a:rPr>
              <a:t>Optimized positions for UAV-BS</a:t>
            </a:r>
            <a:endParaRPr b="0" lang="de-DE" sz="1800" spc="-1" strike="noStrike">
              <a:solidFill>
                <a:srgbClr val="000000"/>
              </a:solidFill>
              <a:uFill>
                <a:solidFill>
                  <a:srgbClr val="ffffff"/>
                </a:solidFill>
              </a:uFill>
              <a:latin typeface="Calibri"/>
            </a:endParaRPr>
          </a:p>
        </p:txBody>
      </p:sp>
      <p:sp>
        <p:nvSpPr>
          <p:cNvPr id="432" name="CustomShape 2"/>
          <p:cNvSpPr/>
          <p:nvPr/>
        </p:nvSpPr>
        <p:spPr>
          <a:xfrm>
            <a:off x="1331640" y="4697640"/>
            <a:ext cx="2520000" cy="1094040"/>
          </a:xfrm>
          <a:prstGeom prst="rect">
            <a:avLst/>
          </a:prstGeom>
          <a:noFill/>
          <a:ln>
            <a:noFill/>
          </a:ln>
        </p:spPr>
        <p:style>
          <a:lnRef idx="0"/>
          <a:fillRef idx="0"/>
          <a:effectRef idx="0"/>
          <a:fontRef idx="minor"/>
        </p:style>
        <p:txBody>
          <a:bodyPr lIns="90000" rIns="90000" tIns="45000" bIns="45000"/>
          <a:p>
            <a:pPr algn="ctr">
              <a:lnSpc>
                <a:spcPct val="100000"/>
              </a:lnSpc>
            </a:pPr>
            <a:r>
              <a:rPr b="0" lang="ru-RU" sz="1100" spc="-1" strike="noStrike">
                <a:solidFill>
                  <a:srgbClr val="000000"/>
                </a:solidFill>
                <a:uFill>
                  <a:solidFill>
                    <a:srgbClr val="ffffff"/>
                  </a:solidFill>
                </a:uFill>
                <a:latin typeface="Calibri"/>
              </a:rPr>
              <a:t>Logical map for the original position and suggested optimized position. Coordinates  by “clustering” (K-Means) position optimization algorithms are highly biased.</a:t>
            </a:r>
            <a:endParaRPr b="0" lang="ru-RU" sz="1800" spc="-1" strike="noStrike">
              <a:solidFill>
                <a:srgbClr val="000000"/>
              </a:solidFill>
              <a:uFill>
                <a:solidFill>
                  <a:srgbClr val="ffffff"/>
                </a:solidFill>
              </a:uFill>
              <a:latin typeface="Arial"/>
            </a:endParaRPr>
          </a:p>
        </p:txBody>
      </p:sp>
      <p:sp>
        <p:nvSpPr>
          <p:cNvPr id="433" name="CustomShape 3"/>
          <p:cNvSpPr/>
          <p:nvPr/>
        </p:nvSpPr>
        <p:spPr>
          <a:xfrm>
            <a:off x="5076000" y="5472360"/>
            <a:ext cx="3770640" cy="425160"/>
          </a:xfrm>
          <a:prstGeom prst="rect">
            <a:avLst/>
          </a:prstGeom>
          <a:noFill/>
          <a:ln>
            <a:noFill/>
          </a:ln>
        </p:spPr>
        <p:style>
          <a:lnRef idx="0"/>
          <a:fillRef idx="0"/>
          <a:effectRef idx="0"/>
          <a:fontRef idx="minor"/>
        </p:style>
        <p:txBody>
          <a:bodyPr lIns="90000" rIns="90000" tIns="45000" bIns="45000"/>
          <a:p>
            <a:pPr algn="ctr">
              <a:lnSpc>
                <a:spcPct val="100000"/>
              </a:lnSpc>
            </a:pPr>
            <a:r>
              <a:rPr b="0" lang="ru-RU" sz="1100" spc="-1" strike="noStrike">
                <a:solidFill>
                  <a:srgbClr val="000000"/>
                </a:solidFill>
                <a:uFill>
                  <a:solidFill>
                    <a:srgbClr val="ffffff"/>
                  </a:solidFill>
                </a:uFill>
                <a:latin typeface="Calibri"/>
              </a:rPr>
              <a:t>Satellite map with original and suggested positions for UAV-BS layout</a:t>
            </a:r>
            <a:endParaRPr b="0" lang="ru-RU" sz="1800" spc="-1" strike="noStrike">
              <a:solidFill>
                <a:srgbClr val="000000"/>
              </a:solidFill>
              <a:uFill>
                <a:solidFill>
                  <a:srgbClr val="ffffff"/>
                </a:solidFill>
              </a:uFill>
              <a:latin typeface="Arial"/>
            </a:endParaRPr>
          </a:p>
        </p:txBody>
      </p:sp>
      <p:pic>
        <p:nvPicPr>
          <p:cNvPr id="434" name="Рисунок 3" descr=""/>
          <p:cNvPicPr/>
          <p:nvPr/>
        </p:nvPicPr>
        <p:blipFill>
          <a:blip r:embed="rId1"/>
          <a:stretch/>
        </p:blipFill>
        <p:spPr>
          <a:xfrm>
            <a:off x="179640" y="1196640"/>
            <a:ext cx="5946120" cy="3209400"/>
          </a:xfrm>
          <a:prstGeom prst="rect">
            <a:avLst/>
          </a:prstGeom>
          <a:ln>
            <a:solidFill>
              <a:schemeClr val="accent1"/>
            </a:solidFill>
          </a:ln>
        </p:spPr>
      </p:pic>
      <p:sp>
        <p:nvSpPr>
          <p:cNvPr id="435" name="TextShape 4"/>
          <p:cNvSpPr txBox="1"/>
          <p:nvPr/>
        </p:nvSpPr>
        <p:spPr>
          <a:xfrm>
            <a:off x="457200" y="1600200"/>
            <a:ext cx="4038120" cy="4525560"/>
          </a:xfrm>
          <a:prstGeom prst="rect">
            <a:avLst/>
          </a:prstGeom>
          <a:noFill/>
          <a:ln>
            <a:noFill/>
          </a:ln>
        </p:spPr>
        <p:txBody>
          <a:bodyPr/>
          <a:p>
            <a:endParaRPr b="0" lang="de-DE" sz="2400" spc="-1" strike="noStrike">
              <a:solidFill>
                <a:srgbClr val="000000"/>
              </a:solidFill>
              <a:uFill>
                <a:solidFill>
                  <a:srgbClr val="ffffff"/>
                </a:solidFill>
              </a:uFill>
              <a:latin typeface="Arial"/>
            </a:endParaRPr>
          </a:p>
        </p:txBody>
      </p:sp>
      <p:pic>
        <p:nvPicPr>
          <p:cNvPr id="436" name="Рисунок 10" descr=""/>
          <p:cNvPicPr/>
          <p:nvPr/>
        </p:nvPicPr>
        <p:blipFill>
          <a:blip r:embed="rId2"/>
          <a:stretch/>
        </p:blipFill>
        <p:spPr>
          <a:xfrm>
            <a:off x="5292000" y="2925000"/>
            <a:ext cx="3245040" cy="2485080"/>
          </a:xfrm>
          <a:prstGeom prst="rect">
            <a:avLst/>
          </a:prstGeom>
          <a:ln>
            <a:noFill/>
          </a:ln>
        </p:spPr>
      </p:pic>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TextShape 1"/>
          <p:cNvSpPr txBox="1"/>
          <p:nvPr/>
        </p:nvSpPr>
        <p:spPr>
          <a:xfrm>
            <a:off x="457200" y="274680"/>
            <a:ext cx="8229240" cy="561600"/>
          </a:xfrm>
          <a:prstGeom prst="rect">
            <a:avLst/>
          </a:prstGeom>
          <a:noFill/>
          <a:ln>
            <a:noFill/>
          </a:ln>
        </p:spPr>
        <p:txBody>
          <a:bodyPr anchor="ctr"/>
          <a:p>
            <a:pPr algn="ctr">
              <a:lnSpc>
                <a:spcPct val="100000"/>
              </a:lnSpc>
            </a:pPr>
            <a:r>
              <a:rPr b="1" lang="de-DE" sz="3000" spc="-1" strike="noStrike">
                <a:solidFill>
                  <a:srgbClr val="ff7900"/>
                </a:solidFill>
                <a:uFill>
                  <a:solidFill>
                    <a:srgbClr val="ffffff"/>
                  </a:solidFill>
                </a:uFill>
                <a:latin typeface="Arial"/>
              </a:rPr>
              <a:t>Final result</a:t>
            </a:r>
            <a:endParaRPr b="0" lang="de-DE" sz="1800" spc="-1" strike="noStrike">
              <a:solidFill>
                <a:srgbClr val="000000"/>
              </a:solidFill>
              <a:uFill>
                <a:solidFill>
                  <a:srgbClr val="ffffff"/>
                </a:solidFill>
              </a:uFill>
              <a:latin typeface="Calibri"/>
            </a:endParaRPr>
          </a:p>
        </p:txBody>
      </p:sp>
      <p:sp>
        <p:nvSpPr>
          <p:cNvPr id="438" name="TextShape 2"/>
          <p:cNvSpPr txBox="1"/>
          <p:nvPr/>
        </p:nvSpPr>
        <p:spPr>
          <a:xfrm>
            <a:off x="457200" y="1124640"/>
            <a:ext cx="8362800" cy="590400"/>
          </a:xfrm>
          <a:prstGeom prst="rect">
            <a:avLst/>
          </a:prstGeom>
          <a:noFill/>
          <a:ln>
            <a:noFill/>
          </a:ln>
        </p:spPr>
        <p:txBody>
          <a:bodyPr/>
          <a:p>
            <a:pPr algn="ctr">
              <a:lnSpc>
                <a:spcPct val="100000"/>
              </a:lnSpc>
            </a:pPr>
            <a:r>
              <a:rPr b="0" lang="de-DE" sz="2400" spc="-1" strike="noStrike">
                <a:solidFill>
                  <a:srgbClr val="000000"/>
                </a:solidFill>
                <a:uFill>
                  <a:solidFill>
                    <a:srgbClr val="ffffff"/>
                  </a:solidFill>
                </a:uFill>
                <a:latin typeface="Arial"/>
              </a:rPr>
              <a:t>Are the initial </a:t>
            </a:r>
            <a:r>
              <a:rPr b="0" lang="de-DE" sz="2400" spc="-1" strike="noStrike" u="sng">
                <a:solidFill>
                  <a:srgbClr val="000000"/>
                </a:solidFill>
                <a:uFill>
                  <a:solidFill>
                    <a:srgbClr val="ffffff"/>
                  </a:solidFill>
                </a:uFill>
                <a:latin typeface="Arial"/>
              </a:rPr>
              <a:t>aims</a:t>
            </a:r>
            <a:r>
              <a:rPr b="0" lang="de-DE" sz="2400" spc="-1" strike="noStrike">
                <a:solidFill>
                  <a:srgbClr val="000000"/>
                </a:solidFill>
                <a:uFill>
                  <a:solidFill>
                    <a:srgbClr val="ffffff"/>
                  </a:solidFill>
                </a:uFill>
                <a:latin typeface="Arial"/>
              </a:rPr>
              <a:t> fulfilled?</a:t>
            </a:r>
            <a:endParaRPr b="0" lang="de-DE" sz="2400" spc="-1" strike="noStrike">
              <a:solidFill>
                <a:srgbClr val="000000"/>
              </a:solidFill>
              <a:uFill>
                <a:solidFill>
                  <a:srgbClr val="ffffff"/>
                </a:solidFill>
              </a:uFill>
              <a:latin typeface="Arial"/>
            </a:endParaRPr>
          </a:p>
        </p:txBody>
      </p:sp>
      <p:graphicFrame>
        <p:nvGraphicFramePr>
          <p:cNvPr id="439" name="Table 3"/>
          <p:cNvGraphicFramePr/>
          <p:nvPr/>
        </p:nvGraphicFramePr>
        <p:xfrm>
          <a:off x="827640" y="1709280"/>
          <a:ext cx="7992360" cy="3838680"/>
        </p:xfrm>
        <a:graphic>
          <a:graphicData uri="http://schemas.openxmlformats.org/drawingml/2006/table">
            <a:tbl>
              <a:tblPr/>
              <a:tblGrid>
                <a:gridCol w="813960"/>
                <a:gridCol w="3626280"/>
                <a:gridCol w="3552120"/>
              </a:tblGrid>
              <a:tr h="38736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7900"/>
                    </a:solidFill>
                  </a:tcPr>
                </a:tc>
                <a:tc>
                  <a:txBody>
                    <a:bodyPr/>
                    <a:p>
                      <a:pPr>
                        <a:lnSpc>
                          <a:spcPct val="100000"/>
                        </a:lnSpc>
                      </a:pPr>
                      <a:r>
                        <a:rPr b="1" lang="ru-RU" sz="2000" spc="-1" strike="noStrike">
                          <a:solidFill>
                            <a:srgbClr val="ffffff"/>
                          </a:solidFill>
                          <a:uFill>
                            <a:solidFill>
                              <a:srgbClr val="ffffff"/>
                            </a:solidFill>
                          </a:uFill>
                          <a:latin typeface="Calibri"/>
                        </a:rPr>
                        <a:t>Aspect</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7900"/>
                    </a:solidFill>
                  </a:tcPr>
                </a:tc>
                <a:tc>
                  <a:txBody>
                    <a:bodyPr/>
                    <a:p>
                      <a:pPr>
                        <a:lnSpc>
                          <a:spcPct val="100000"/>
                        </a:lnSpc>
                      </a:pPr>
                      <a:r>
                        <a:rPr b="1" lang="ru-RU" sz="2000" spc="-1" strike="noStrike">
                          <a:solidFill>
                            <a:srgbClr val="ffffff"/>
                          </a:solidFill>
                          <a:uFill>
                            <a:solidFill>
                              <a:srgbClr val="ffffff"/>
                            </a:solidFill>
                          </a:uFill>
                          <a:latin typeface="Calibri"/>
                        </a:rPr>
                        <a:t>Result</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7900"/>
                    </a:solidFill>
                  </a:tcPr>
                </a:tc>
              </a:tr>
              <a:tr h="978480">
                <a:tc rowSpan="2">
                  <a:txBody>
                    <a:bodyPr/>
                    <a:p>
                      <a:pPr>
                        <a:lnSpc>
                          <a:spcPct val="100000"/>
                        </a:lnSpc>
                      </a:pPr>
                      <a:r>
                        <a:rPr b="0" lang="ru-RU" sz="2000" spc="-1" strike="noStrike">
                          <a:solidFill>
                            <a:srgbClr val="000000"/>
                          </a:solidFill>
                          <a:uFill>
                            <a:solidFill>
                              <a:srgbClr val="ffffff"/>
                            </a:solidFill>
                          </a:uFill>
                          <a:latin typeface="Calibri"/>
                        </a:rPr>
                        <a:t>Developed system</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d6cc"/>
                    </a:solidFill>
                  </a:tcPr>
                </a:tc>
                <a:tc>
                  <a:txBody>
                    <a:bodyPr/>
                    <a:p>
                      <a:pPr>
                        <a:lnSpc>
                          <a:spcPct val="100000"/>
                        </a:lnSpc>
                      </a:pPr>
                      <a:r>
                        <a:rPr b="0" lang="ru-RU" sz="2000" spc="-1" strike="noStrike">
                          <a:solidFill>
                            <a:srgbClr val="000000"/>
                          </a:solidFill>
                          <a:uFill>
                            <a:solidFill>
                              <a:srgbClr val="ffffff"/>
                            </a:solidFill>
                          </a:uFill>
                          <a:latin typeface="Calibri"/>
                        </a:rPr>
                        <a:t>Functional properties</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d6cc"/>
                    </a:solidFill>
                  </a:tcPr>
                </a:tc>
                <a:tc>
                  <a:txBody>
                    <a:bodyPr/>
                    <a:p>
                      <a:pPr>
                        <a:lnSpc>
                          <a:spcPct val="100000"/>
                        </a:lnSpc>
                      </a:pPr>
                      <a:r>
                        <a:rPr b="0" lang="ru-RU" sz="2000" spc="-1" strike="noStrike">
                          <a:solidFill>
                            <a:srgbClr val="000000"/>
                          </a:solidFill>
                          <a:uFill>
                            <a:solidFill>
                              <a:srgbClr val="ffffff"/>
                            </a:solidFill>
                          </a:uFill>
                          <a:latin typeface="Calibri"/>
                        </a:rPr>
                        <a:t>Works as expected, </a:t>
                      </a:r>
                      <a:endParaRPr b="0" lang="ru-RU" sz="1800" spc="-1" strike="noStrike">
                        <a:solidFill>
                          <a:srgbClr val="000000"/>
                        </a:solidFill>
                        <a:uFill>
                          <a:solidFill>
                            <a:srgbClr val="ffffff"/>
                          </a:solidFill>
                        </a:uFill>
                        <a:latin typeface="Arial"/>
                      </a:endParaRPr>
                    </a:p>
                    <a:p>
                      <a:pPr>
                        <a:lnSpc>
                          <a:spcPct val="100000"/>
                        </a:lnSpc>
                      </a:pPr>
                      <a:r>
                        <a:rPr b="0" lang="ru-RU" sz="2000" spc="-1" strike="noStrike">
                          <a:solidFill>
                            <a:srgbClr val="000000"/>
                          </a:solidFill>
                          <a:uFill>
                            <a:solidFill>
                              <a:srgbClr val="ffffff"/>
                            </a:solidFill>
                          </a:uFill>
                          <a:latin typeface="Calibri"/>
                        </a:rPr>
                        <a:t>but had to alter architecture</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d6cc"/>
                    </a:solidFill>
                  </a:tcPr>
                </a:tc>
              </a:tr>
              <a:tr h="682920">
                <a:tc>
                  <a:txBody>
                    <a:bodyPr/>
                    <a:p>
                      <a:pPr>
                        <a:lnSpc>
                          <a:spcPct val="100000"/>
                        </a:lnSpc>
                      </a:pPr>
                      <a:r>
                        <a:rPr b="0" lang="ru-RU" sz="2000" spc="-1" strike="noStrike">
                          <a:solidFill>
                            <a:srgbClr val="000000"/>
                          </a:solidFill>
                          <a:uFill>
                            <a:solidFill>
                              <a:srgbClr val="ffffff"/>
                            </a:solidFill>
                          </a:uFill>
                          <a:latin typeface="Calibri"/>
                        </a:rPr>
                        <a:t>Stability / Performance / Usability</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be7"/>
                    </a:solidFill>
                  </a:tcPr>
                </a:tc>
                <a:tc>
                  <a:txBody>
                    <a:bodyPr/>
                    <a:p>
                      <a:pPr>
                        <a:lnSpc>
                          <a:spcPct val="100000"/>
                        </a:lnSpc>
                      </a:pPr>
                      <a:r>
                        <a:rPr b="0" lang="ru-RU" sz="2000" spc="-1" strike="noStrike">
                          <a:solidFill>
                            <a:srgbClr val="000000"/>
                          </a:solidFill>
                          <a:uFill>
                            <a:solidFill>
                              <a:srgbClr val="ffffff"/>
                            </a:solidFill>
                          </a:uFill>
                          <a:latin typeface="Calibri"/>
                        </a:rPr>
                        <a:t>Link may suffer collisions</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be7"/>
                    </a:solidFill>
                  </a:tcPr>
                </a:tc>
              </a:tr>
              <a:tr h="387360">
                <a:tc rowSpan="2">
                  <a:txBody>
                    <a:bodyPr/>
                    <a:p>
                      <a:pPr>
                        <a:lnSpc>
                          <a:spcPct val="100000"/>
                        </a:lnSpc>
                      </a:pPr>
                      <a:r>
                        <a:rPr b="0" lang="ru-RU" sz="2000" spc="-1" strike="noStrike">
                          <a:solidFill>
                            <a:srgbClr val="000000"/>
                          </a:solidFill>
                          <a:uFill>
                            <a:solidFill>
                              <a:srgbClr val="ffffff"/>
                            </a:solidFill>
                          </a:uFill>
                          <a:latin typeface="Calibri"/>
                        </a:rPr>
                        <a:t>Optimization algorithm</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d6cc"/>
                    </a:solidFill>
                  </a:tcPr>
                </a:tc>
                <a:tc>
                  <a:txBody>
                    <a:bodyPr/>
                    <a:p>
                      <a:pPr>
                        <a:lnSpc>
                          <a:spcPct val="100000"/>
                        </a:lnSpc>
                      </a:pPr>
                      <a:r>
                        <a:rPr b="0" lang="ru-RU" sz="2000" spc="-1" strike="noStrike">
                          <a:solidFill>
                            <a:srgbClr val="000000"/>
                          </a:solidFill>
                          <a:uFill>
                            <a:solidFill>
                              <a:srgbClr val="ffffff"/>
                            </a:solidFill>
                          </a:uFill>
                          <a:latin typeface="Calibri"/>
                        </a:rPr>
                        <a:t>Provided positions</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d6cc"/>
                    </a:solidFill>
                  </a:tcPr>
                </a:tc>
                <a:tc>
                  <a:txBody>
                    <a:bodyPr/>
                    <a:p>
                      <a:pPr>
                        <a:lnSpc>
                          <a:spcPct val="100000"/>
                        </a:lnSpc>
                      </a:pPr>
                      <a:r>
                        <a:rPr b="0" lang="ru-RU" sz="2000" spc="-1" strike="noStrike">
                          <a:solidFill>
                            <a:srgbClr val="000000"/>
                          </a:solidFill>
                          <a:uFill>
                            <a:solidFill>
                              <a:srgbClr val="ffffff"/>
                            </a:solidFill>
                          </a:uFill>
                          <a:latin typeface="Calibri"/>
                        </a:rPr>
                        <a:t>Calculated correctly</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d6cc"/>
                    </a:solidFill>
                  </a:tcPr>
                </a:tc>
              </a:tr>
              <a:tr h="1113480">
                <a:tc>
                  <a:txBody>
                    <a:bodyPr/>
                    <a:p>
                      <a:pPr>
                        <a:lnSpc>
                          <a:spcPct val="100000"/>
                        </a:lnSpc>
                      </a:pPr>
                      <a:r>
                        <a:rPr b="0" lang="ru-RU" sz="2000" spc="-1" strike="noStrike">
                          <a:solidFill>
                            <a:srgbClr val="000000"/>
                          </a:solidFill>
                          <a:uFill>
                            <a:solidFill>
                              <a:srgbClr val="ffffff"/>
                            </a:solidFill>
                          </a:uFill>
                          <a:latin typeface="Calibri"/>
                        </a:rPr>
                        <a:t>Stability / Performance / Usability</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be7"/>
                    </a:solidFill>
                  </a:tcPr>
                </a:tc>
                <a:tc>
                  <a:txBody>
                    <a:bodyPr/>
                    <a:p>
                      <a:pPr>
                        <a:lnSpc>
                          <a:spcPct val="100000"/>
                        </a:lnSpc>
                      </a:pPr>
                      <a:r>
                        <a:rPr b="0" lang="ru-RU" sz="2000" spc="-1" strike="noStrike">
                          <a:solidFill>
                            <a:srgbClr val="000000"/>
                          </a:solidFill>
                          <a:uFill>
                            <a:solidFill>
                              <a:srgbClr val="ffffff"/>
                            </a:solidFill>
                          </a:uFill>
                          <a:latin typeface="Calibri"/>
                        </a:rPr>
                        <a:t>Extra data  and/or other algo </a:t>
                      </a:r>
                      <a:endParaRPr b="0" lang="ru-RU" sz="1800" spc="-1" strike="noStrike">
                        <a:solidFill>
                          <a:srgbClr val="000000"/>
                        </a:solidFill>
                        <a:uFill>
                          <a:solidFill>
                            <a:srgbClr val="ffffff"/>
                          </a:solidFill>
                        </a:uFill>
                        <a:latin typeface="Arial"/>
                      </a:endParaRPr>
                    </a:p>
                    <a:p>
                      <a:pPr>
                        <a:lnSpc>
                          <a:spcPct val="100000"/>
                        </a:lnSpc>
                      </a:pPr>
                      <a:r>
                        <a:rPr b="0" lang="ru-RU" sz="2000" spc="-1" strike="noStrike">
                          <a:solidFill>
                            <a:srgbClr val="000000"/>
                          </a:solidFill>
                          <a:uFill>
                            <a:solidFill>
                              <a:srgbClr val="ffffff"/>
                            </a:solidFill>
                          </a:uFill>
                          <a:latin typeface="Calibri"/>
                        </a:rPr>
                        <a:t>for higher accuracy</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be7"/>
                    </a:solidFill>
                  </a:tcPr>
                </a:tc>
              </a:tr>
            </a:tbl>
          </a:graphicData>
        </a:graphic>
      </p:graphicFrame>
      <p:sp>
        <p:nvSpPr>
          <p:cNvPr id="440" name="CustomShape 4"/>
          <p:cNvSpPr/>
          <p:nvPr/>
        </p:nvSpPr>
        <p:spPr>
          <a:xfrm>
            <a:off x="827640" y="5613840"/>
            <a:ext cx="7858800" cy="257760"/>
          </a:xfrm>
          <a:prstGeom prst="rect">
            <a:avLst/>
          </a:prstGeom>
          <a:noFill/>
          <a:ln>
            <a:noFill/>
          </a:ln>
        </p:spPr>
        <p:style>
          <a:lnRef idx="0"/>
          <a:fillRef idx="0"/>
          <a:effectRef idx="0"/>
          <a:fontRef idx="minor"/>
        </p:style>
        <p:txBody>
          <a:bodyPr lIns="90000" rIns="90000" tIns="45000" bIns="45000"/>
          <a:p>
            <a:pPr algn="ctr">
              <a:lnSpc>
                <a:spcPct val="100000"/>
              </a:lnSpc>
            </a:pPr>
            <a:r>
              <a:rPr b="0" lang="ru-RU" sz="1100" spc="-1" strike="noStrike">
                <a:solidFill>
                  <a:srgbClr val="000000"/>
                </a:solidFill>
                <a:uFill>
                  <a:solidFill>
                    <a:srgbClr val="ffffff"/>
                  </a:solidFill>
                </a:uFill>
                <a:latin typeface="Calibri"/>
              </a:rPr>
              <a:t>Result of 4 performed experiments</a:t>
            </a:r>
            <a:endParaRPr b="0" lang="ru-RU" sz="1800" spc="-1" strike="noStrike">
              <a:solidFill>
                <a:srgbClr val="000000"/>
              </a:solidFill>
              <a:uFill>
                <a:solidFill>
                  <a:srgbClr val="ffffff"/>
                </a:solidFill>
              </a:uFill>
              <a:latin typeface="Arial"/>
            </a:endParaRPr>
          </a:p>
        </p:txBody>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TextShape 1"/>
          <p:cNvSpPr txBox="1"/>
          <p:nvPr/>
        </p:nvSpPr>
        <p:spPr>
          <a:xfrm>
            <a:off x="457200" y="188640"/>
            <a:ext cx="8229240" cy="561600"/>
          </a:xfrm>
          <a:prstGeom prst="rect">
            <a:avLst/>
          </a:prstGeom>
          <a:noFill/>
          <a:ln>
            <a:noFill/>
          </a:ln>
        </p:spPr>
        <p:txBody>
          <a:bodyPr anchor="ctr"/>
          <a:p>
            <a:pPr algn="ctr">
              <a:lnSpc>
                <a:spcPct val="100000"/>
              </a:lnSpc>
            </a:pPr>
            <a:r>
              <a:rPr b="1" lang="de-DE" sz="3000" spc="-1" strike="noStrike">
                <a:solidFill>
                  <a:srgbClr val="ff7900"/>
                </a:solidFill>
                <a:uFill>
                  <a:solidFill>
                    <a:srgbClr val="ffffff"/>
                  </a:solidFill>
                </a:uFill>
                <a:latin typeface="Arial"/>
              </a:rPr>
              <a:t>Overview</a:t>
            </a:r>
            <a:endParaRPr b="0" lang="de-DE" sz="1800" spc="-1" strike="noStrike">
              <a:solidFill>
                <a:srgbClr val="000000"/>
              </a:solidFill>
              <a:uFill>
                <a:solidFill>
                  <a:srgbClr val="ffffff"/>
                </a:solidFill>
              </a:uFill>
              <a:latin typeface="Calibri"/>
            </a:endParaRPr>
          </a:p>
        </p:txBody>
      </p:sp>
      <p:pic>
        <p:nvPicPr>
          <p:cNvPr id="442" name="Рисунок 2" descr=""/>
          <p:cNvPicPr/>
          <p:nvPr/>
        </p:nvPicPr>
        <p:blipFill>
          <a:blip r:embed="rId1"/>
          <a:stretch/>
        </p:blipFill>
        <p:spPr>
          <a:xfrm>
            <a:off x="1215360" y="816120"/>
            <a:ext cx="6740640" cy="5007960"/>
          </a:xfrm>
          <a:prstGeom prst="rect">
            <a:avLst/>
          </a:prstGeom>
          <a:ln>
            <a:noFill/>
          </a:ln>
        </p:spPr>
      </p:pic>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TextShape 1"/>
          <p:cNvSpPr txBox="1"/>
          <p:nvPr/>
        </p:nvSpPr>
        <p:spPr>
          <a:xfrm>
            <a:off x="722160" y="4406760"/>
            <a:ext cx="7772040" cy="1361880"/>
          </a:xfrm>
          <a:prstGeom prst="rect">
            <a:avLst/>
          </a:prstGeom>
          <a:noFill/>
          <a:ln>
            <a:noFill/>
          </a:ln>
        </p:spPr>
        <p:txBody>
          <a:bodyPr/>
          <a:p>
            <a:pPr>
              <a:lnSpc>
                <a:spcPct val="100000"/>
              </a:lnSpc>
            </a:pPr>
            <a:r>
              <a:rPr b="1" lang="de-DE" sz="3200" spc="-1" strike="noStrike" cap="all">
                <a:solidFill>
                  <a:srgbClr val="ff7900"/>
                </a:solidFill>
                <a:uFill>
                  <a:solidFill>
                    <a:srgbClr val="ffffff"/>
                  </a:solidFill>
                </a:uFill>
                <a:latin typeface="Arial"/>
              </a:rPr>
              <a:t>Questions?</a:t>
            </a:r>
            <a:endParaRPr b="0" lang="de-DE" sz="1800" spc="-1" strike="noStrike">
              <a:solidFill>
                <a:srgbClr val="000000"/>
              </a:solidFill>
              <a:uFill>
                <a:solidFill>
                  <a:srgbClr val="ffffff"/>
                </a:solidFill>
              </a:uFill>
              <a:latin typeface="Calibri"/>
            </a:endParaRPr>
          </a:p>
        </p:txBody>
      </p:sp>
      <p:sp>
        <p:nvSpPr>
          <p:cNvPr id="444" name="TextShape 2"/>
          <p:cNvSpPr txBox="1"/>
          <p:nvPr/>
        </p:nvSpPr>
        <p:spPr>
          <a:xfrm>
            <a:off x="722160" y="2906640"/>
            <a:ext cx="7772040" cy="1499760"/>
          </a:xfrm>
          <a:prstGeom prst="rect">
            <a:avLst/>
          </a:prstGeom>
          <a:noFill/>
          <a:ln>
            <a:noFill/>
          </a:ln>
        </p:spPr>
        <p:txBody>
          <a:bodyPr anchor="b"/>
          <a:p>
            <a:pPr>
              <a:lnSpc>
                <a:spcPct val="100000"/>
              </a:lnSpc>
            </a:pPr>
            <a:r>
              <a:rPr b="0" lang="de-DE" sz="2000" spc="-1" strike="noStrike">
                <a:solidFill>
                  <a:srgbClr val="8b8b8b"/>
                </a:solidFill>
                <a:uFill>
                  <a:solidFill>
                    <a:srgbClr val="ffffff"/>
                  </a:solidFill>
                </a:uFill>
                <a:latin typeface="Arial"/>
              </a:rPr>
              <a:t>Thank for your attention!</a:t>
            </a:r>
            <a:endParaRPr b="0" lang="de-DE" sz="2400" spc="-1" strike="noStrike">
              <a:solidFill>
                <a:srgbClr val="000000"/>
              </a:solidFill>
              <a:uFill>
                <a:solidFill>
                  <a:srgbClr val="ffffff"/>
                </a:solidFill>
              </a:uFill>
              <a:latin typeface="Arial"/>
            </a:endParaRPr>
          </a:p>
        </p:txBody>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457200" y="274680"/>
            <a:ext cx="8227440" cy="55980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ru-RU" sz="3000" spc="-1" strike="noStrike">
                <a:solidFill>
                  <a:srgbClr val="ff7900"/>
                </a:solidFill>
                <a:uFill>
                  <a:solidFill>
                    <a:srgbClr val="ffffff"/>
                  </a:solidFill>
                </a:uFill>
                <a:latin typeface="Arial"/>
                <a:ea typeface="DejaVu Sans"/>
              </a:rPr>
              <a:t>A General Use-Case for Possible Solution</a:t>
            </a:r>
            <a:endParaRPr b="0" lang="ru-RU" sz="1800" spc="-1" strike="noStrike">
              <a:solidFill>
                <a:srgbClr val="000000"/>
              </a:solidFill>
              <a:uFill>
                <a:solidFill>
                  <a:srgbClr val="ffffff"/>
                </a:solidFill>
              </a:uFill>
              <a:latin typeface="Arial"/>
            </a:endParaRPr>
          </a:p>
        </p:txBody>
      </p:sp>
      <p:pic>
        <p:nvPicPr>
          <p:cNvPr id="336" name="Объект 5" descr=""/>
          <p:cNvPicPr/>
          <p:nvPr/>
        </p:nvPicPr>
        <p:blipFill>
          <a:blip r:embed="rId1"/>
          <a:stretch/>
        </p:blipFill>
        <p:spPr>
          <a:xfrm>
            <a:off x="1547640" y="1052640"/>
            <a:ext cx="6585840" cy="4529520"/>
          </a:xfrm>
          <a:prstGeom prst="rect">
            <a:avLst/>
          </a:prstGeom>
          <a:ln>
            <a:noFill/>
          </a:ln>
        </p:spPr>
      </p:pic>
      <p:sp>
        <p:nvSpPr>
          <p:cNvPr id="337" name="CustomShape 2"/>
          <p:cNvSpPr/>
          <p:nvPr/>
        </p:nvSpPr>
        <p:spPr>
          <a:xfrm>
            <a:off x="2627640" y="5584680"/>
            <a:ext cx="3993840" cy="423360"/>
          </a:xfrm>
          <a:prstGeom prst="rect">
            <a:avLst/>
          </a:prstGeom>
          <a:noFill/>
          <a:ln>
            <a:noFill/>
          </a:ln>
        </p:spPr>
        <p:style>
          <a:lnRef idx="0"/>
          <a:fillRef idx="0"/>
          <a:effectRef idx="0"/>
          <a:fontRef idx="minor"/>
        </p:style>
        <p:txBody>
          <a:bodyPr lIns="90000" rIns="90000" tIns="45000" bIns="45000"/>
          <a:p>
            <a:pPr algn="ctr">
              <a:lnSpc>
                <a:spcPct val="100000"/>
              </a:lnSpc>
            </a:pPr>
            <a:r>
              <a:rPr b="0" lang="ru-RU" sz="1100" spc="-1" strike="noStrike">
                <a:solidFill>
                  <a:srgbClr val="000000"/>
                </a:solidFill>
                <a:uFill>
                  <a:solidFill>
                    <a:srgbClr val="ffffff"/>
                  </a:solidFill>
                </a:uFill>
                <a:latin typeface="Calibri"/>
                <a:ea typeface="DejaVu Sans"/>
              </a:rPr>
              <a:t>A Generalized Use-Case for a Placement Algorithm Experimental Framework</a:t>
            </a:r>
            <a:endParaRPr b="0" lang="ru-RU" sz="18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TextShape 1"/>
          <p:cNvSpPr txBox="1"/>
          <p:nvPr/>
        </p:nvSpPr>
        <p:spPr>
          <a:xfrm>
            <a:off x="457200" y="274680"/>
            <a:ext cx="8229240" cy="561600"/>
          </a:xfrm>
          <a:prstGeom prst="rect">
            <a:avLst/>
          </a:prstGeom>
          <a:noFill/>
          <a:ln>
            <a:noFill/>
          </a:ln>
        </p:spPr>
        <p:txBody>
          <a:bodyPr anchor="ctr"/>
          <a:p>
            <a:pPr algn="ctr">
              <a:lnSpc>
                <a:spcPct val="100000"/>
              </a:lnSpc>
            </a:pPr>
            <a:r>
              <a:rPr b="1" lang="de-DE" sz="3000" spc="-1" strike="noStrike">
                <a:solidFill>
                  <a:srgbClr val="ff7900"/>
                </a:solidFill>
                <a:uFill>
                  <a:solidFill>
                    <a:srgbClr val="ffffff"/>
                  </a:solidFill>
                </a:uFill>
                <a:latin typeface="Arial"/>
              </a:rPr>
              <a:t>References</a:t>
            </a:r>
            <a:endParaRPr b="0" lang="de-DE" sz="1800" spc="-1" strike="noStrike">
              <a:solidFill>
                <a:srgbClr val="000000"/>
              </a:solidFill>
              <a:uFill>
                <a:solidFill>
                  <a:srgbClr val="ffffff"/>
                </a:solidFill>
              </a:uFill>
              <a:latin typeface="Calibri"/>
            </a:endParaRPr>
          </a:p>
        </p:txBody>
      </p:sp>
      <p:sp>
        <p:nvSpPr>
          <p:cNvPr id="446" name="TextShape 2"/>
          <p:cNvSpPr txBox="1"/>
          <p:nvPr/>
        </p:nvSpPr>
        <p:spPr>
          <a:xfrm>
            <a:off x="457200" y="980640"/>
            <a:ext cx="8229240" cy="5101200"/>
          </a:xfrm>
          <a:prstGeom prst="rect">
            <a:avLst/>
          </a:prstGeom>
          <a:noFill/>
          <a:ln>
            <a:noFill/>
          </a:ln>
        </p:spPr>
        <p:txBody>
          <a:bodyPr/>
          <a:p>
            <a:pPr marL="343080" indent="-342720">
              <a:lnSpc>
                <a:spcPct val="100000"/>
              </a:lnSpc>
              <a:buClr>
                <a:srgbClr val="000000"/>
              </a:buClr>
              <a:buFont typeface="Arial"/>
              <a:buChar char="•"/>
            </a:pPr>
            <a:r>
              <a:rPr b="0" lang="de-DE" sz="1800" spc="-1" strike="noStrike">
                <a:solidFill>
                  <a:srgbClr val="000000"/>
                </a:solidFill>
                <a:uFill>
                  <a:solidFill>
                    <a:srgbClr val="ffffff"/>
                  </a:solidFill>
                </a:uFill>
                <a:latin typeface="Arial"/>
              </a:rPr>
              <a:t>A. Syromiatnikov and D. Weyns, "A Journey through the Land of Model-View-Design Patterns," </a:t>
            </a:r>
            <a:r>
              <a:rPr b="0" i="1" lang="de-DE" sz="1800" spc="-1" strike="noStrike">
                <a:solidFill>
                  <a:srgbClr val="000000"/>
                </a:solidFill>
                <a:uFill>
                  <a:solidFill>
                    <a:srgbClr val="ffffff"/>
                  </a:solidFill>
                </a:uFill>
                <a:latin typeface="Arial"/>
              </a:rPr>
              <a:t>2014 IEEE/IFIP Conference on Software Architecture</a:t>
            </a:r>
            <a:r>
              <a:rPr b="0" lang="de-DE" sz="1800" spc="-1" strike="noStrike">
                <a:solidFill>
                  <a:srgbClr val="000000"/>
                </a:solidFill>
                <a:uFill>
                  <a:solidFill>
                    <a:srgbClr val="ffffff"/>
                  </a:solidFill>
                </a:uFill>
                <a:latin typeface="Arial"/>
              </a:rPr>
              <a:t>, Sydney, NSW, 2014, pp. 21-30.</a:t>
            </a:r>
            <a:r>
              <a:rPr b="0" lang="de-DE" sz="1800" spc="-1" strike="noStrike">
                <a:solidFill>
                  <a:srgbClr val="000000"/>
                </a:solidFill>
                <a:uFill>
                  <a:solidFill>
                    <a:srgbClr val="ffffff"/>
                  </a:solidFill>
                </a:uFill>
                <a:latin typeface="Arial"/>
              </a:rPr>
              <a:t>
</a:t>
            </a:r>
            <a:r>
              <a:rPr b="0" lang="de-DE" sz="1800" spc="-1" strike="noStrike">
                <a:solidFill>
                  <a:srgbClr val="000000"/>
                </a:solidFill>
                <a:uFill>
                  <a:solidFill>
                    <a:srgbClr val="ffffff"/>
                  </a:solidFill>
                </a:uFill>
                <a:latin typeface="Arial"/>
              </a:rPr>
              <a:t>doi: 10.1109/WICSA.2014.13</a:t>
            </a:r>
            <a:endParaRPr b="0" lang="de-DE" sz="24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0" lang="de-DE" sz="1800" spc="-1" strike="noStrike">
                <a:solidFill>
                  <a:srgbClr val="000000"/>
                </a:solidFill>
                <a:uFill>
                  <a:solidFill>
                    <a:srgbClr val="ffffff"/>
                  </a:solidFill>
                </a:uFill>
                <a:latin typeface="Arial"/>
              </a:rPr>
              <a:t>Ropero, Juan &amp; Tamura, Gabriel. (2017). Characterizing the Impact of Context-Variables in Software Performance Factors: a Domain-Specific Design Patterns Perspective. 10.13140/RG.2.2.13879.42408. </a:t>
            </a:r>
            <a:endParaRPr b="0" lang="de-DE" sz="24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0" lang="de-DE" sz="1800" spc="-1" strike="noStrike">
                <a:solidFill>
                  <a:srgbClr val="000000"/>
                </a:solidFill>
                <a:uFill>
                  <a:solidFill>
                    <a:srgbClr val="ffffff"/>
                  </a:solidFill>
                </a:uFill>
                <a:latin typeface="Arial"/>
              </a:rPr>
              <a:t>Prateek Sharma, Lucas Chaufournier, Prashant Shenoy, and Y. C. Tay. 2016. Containers and Virtual Machines at Scale: A Comparative Study. In Proceedings of the 17th International Middleware Conference (Middleware ’16). Association for Computing Machinery, New York, NY, USA, Article 1, 1–13.</a:t>
            </a:r>
            <a:endParaRPr b="0" lang="de-DE" sz="24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0" lang="de-DE" sz="1800" spc="-1" strike="noStrike">
                <a:solidFill>
                  <a:srgbClr val="000000"/>
                </a:solidFill>
                <a:uFill>
                  <a:solidFill>
                    <a:srgbClr val="ffffff"/>
                  </a:solidFill>
                </a:uFill>
                <a:latin typeface="Arial"/>
              </a:rPr>
              <a:t>Zhao, Nan &amp; Yu, F. &amp; Fan, Lisheng &amp; Chen, Yunfei &amp; Li, Jie &amp; Tang, Jie &amp; Nallanathan, Arumugam. (2019). Caching UAV-Enabled Small-Cell Networks. IEEE Vehicular Technology Magazine. </a:t>
            </a:r>
            <a:endParaRPr b="0" lang="de-DE" sz="2400" spc="-1" strike="noStrike">
              <a:solidFill>
                <a:srgbClr val="000000"/>
              </a:solidFill>
              <a:uFill>
                <a:solidFill>
                  <a:srgbClr val="ffffff"/>
                </a:solidFill>
              </a:uFill>
              <a:latin typeface="Arial"/>
            </a:endParaRPr>
          </a:p>
        </p:txBody>
      </p:sp>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7" name="Рисунок 194" descr=""/>
          <p:cNvPicPr/>
          <p:nvPr/>
        </p:nvPicPr>
        <p:blipFill>
          <a:blip r:embed="rId1"/>
          <a:stretch/>
        </p:blipFill>
        <p:spPr>
          <a:xfrm>
            <a:off x="2664000" y="782280"/>
            <a:ext cx="4894560" cy="5155920"/>
          </a:xfrm>
          <a:prstGeom prst="rect">
            <a:avLst/>
          </a:prstGeom>
          <a:ln>
            <a:noFill/>
          </a:ln>
        </p:spPr>
      </p:pic>
      <p:sp>
        <p:nvSpPr>
          <p:cNvPr id="448" name="TextShape 1"/>
          <p:cNvSpPr txBox="1"/>
          <p:nvPr/>
        </p:nvSpPr>
        <p:spPr>
          <a:xfrm>
            <a:off x="460080" y="288000"/>
            <a:ext cx="8539920" cy="425880"/>
          </a:xfrm>
          <a:prstGeom prst="rect">
            <a:avLst/>
          </a:prstGeom>
          <a:noFill/>
          <a:ln>
            <a:noFill/>
          </a:ln>
        </p:spPr>
        <p:txBody>
          <a:bodyPr lIns="0" rIns="0" tIns="0" bIns="0" anchor="ctr"/>
          <a:p>
            <a:pPr algn="ctr">
              <a:lnSpc>
                <a:spcPct val="100000"/>
              </a:lnSpc>
            </a:pPr>
            <a:r>
              <a:rPr b="1" lang="de-DE" sz="3000" spc="-1" strike="noStrike">
                <a:solidFill>
                  <a:srgbClr val="ff7900"/>
                </a:solidFill>
                <a:uFill>
                  <a:solidFill>
                    <a:srgbClr val="ffffff"/>
                  </a:solidFill>
                </a:uFill>
                <a:latin typeface="Arial"/>
              </a:rPr>
              <a:t>Appendix. Android Class Diagram</a:t>
            </a:r>
            <a:endParaRPr b="0" lang="de-DE" sz="1800" spc="-1" strike="noStrike">
              <a:solidFill>
                <a:srgbClr val="000000"/>
              </a:solidFill>
              <a:uFill>
                <a:solidFill>
                  <a:srgbClr val="ffffff"/>
                </a:solidFill>
              </a:uFill>
              <a:latin typeface="Calibri"/>
            </a:endParaRPr>
          </a:p>
        </p:txBody>
      </p:sp>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TextShape 1"/>
          <p:cNvSpPr txBox="1"/>
          <p:nvPr/>
        </p:nvSpPr>
        <p:spPr>
          <a:xfrm rot="16200000">
            <a:off x="-2297880" y="2765880"/>
            <a:ext cx="6093000" cy="561600"/>
          </a:xfrm>
          <a:prstGeom prst="rect">
            <a:avLst/>
          </a:prstGeom>
          <a:noFill/>
          <a:ln>
            <a:noFill/>
          </a:ln>
        </p:spPr>
        <p:txBody>
          <a:bodyPr anchor="ctr"/>
          <a:p>
            <a:pPr algn="ctr">
              <a:lnSpc>
                <a:spcPct val="100000"/>
              </a:lnSpc>
            </a:pPr>
            <a:r>
              <a:rPr b="1" lang="de-DE" sz="2400" spc="-1" strike="noStrike">
                <a:solidFill>
                  <a:srgbClr val="ff7900"/>
                </a:solidFill>
                <a:uFill>
                  <a:solidFill>
                    <a:srgbClr val="ffffff"/>
                  </a:solidFill>
                </a:uFill>
                <a:latin typeface="Arial"/>
              </a:rPr>
              <a:t>Appendix: UI And Backend Interaction</a:t>
            </a:r>
            <a:endParaRPr b="0" lang="de-DE" sz="1800" spc="-1" strike="noStrike">
              <a:solidFill>
                <a:srgbClr val="000000"/>
              </a:solidFill>
              <a:uFill>
                <a:solidFill>
                  <a:srgbClr val="ffffff"/>
                </a:solidFill>
              </a:uFill>
              <a:latin typeface="Calibri"/>
            </a:endParaRPr>
          </a:p>
        </p:txBody>
      </p:sp>
      <p:sp>
        <p:nvSpPr>
          <p:cNvPr id="450" name="CustomShape 2"/>
          <p:cNvSpPr/>
          <p:nvPr/>
        </p:nvSpPr>
        <p:spPr>
          <a:xfrm>
            <a:off x="642600" y="5659560"/>
            <a:ext cx="7858440" cy="257400"/>
          </a:xfrm>
          <a:prstGeom prst="rect">
            <a:avLst/>
          </a:prstGeom>
          <a:noFill/>
          <a:ln>
            <a:noFill/>
          </a:ln>
        </p:spPr>
        <p:style>
          <a:lnRef idx="0"/>
          <a:fillRef idx="0"/>
          <a:effectRef idx="0"/>
          <a:fontRef idx="minor"/>
        </p:style>
        <p:txBody>
          <a:bodyPr lIns="90000" rIns="90000" tIns="45000" bIns="45000"/>
          <a:p>
            <a:pPr algn="ctr">
              <a:lnSpc>
                <a:spcPct val="100000"/>
              </a:lnSpc>
            </a:pPr>
            <a:r>
              <a:rPr b="0" lang="ru-RU" sz="1100" spc="-1" strike="noStrike">
                <a:solidFill>
                  <a:srgbClr val="000000"/>
                </a:solidFill>
                <a:uFill>
                  <a:solidFill>
                    <a:srgbClr val="ffffff"/>
                  </a:solidFill>
                </a:uFill>
                <a:latin typeface="Calibri"/>
              </a:rPr>
              <a:t>New optimization task registration</a:t>
            </a:r>
            <a:endParaRPr b="0" lang="ru-RU" sz="1800" spc="-1" strike="noStrike">
              <a:solidFill>
                <a:srgbClr val="000000"/>
              </a:solidFill>
              <a:uFill>
                <a:solidFill>
                  <a:srgbClr val="ffffff"/>
                </a:solidFill>
              </a:uFill>
              <a:latin typeface="Arial"/>
            </a:endParaRPr>
          </a:p>
        </p:txBody>
      </p:sp>
      <p:pic>
        <p:nvPicPr>
          <p:cNvPr id="451" name="Объект 6" descr=""/>
          <p:cNvPicPr/>
          <p:nvPr/>
        </p:nvPicPr>
        <p:blipFill>
          <a:blip r:embed="rId1"/>
          <a:stretch/>
        </p:blipFill>
        <p:spPr>
          <a:xfrm>
            <a:off x="1272240" y="95760"/>
            <a:ext cx="6986520" cy="5536080"/>
          </a:xfrm>
          <a:prstGeom prst="rect">
            <a:avLst/>
          </a:prstGeom>
          <a:ln>
            <a:noFill/>
          </a:ln>
        </p:spPr>
      </p:pic>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TextShape 1"/>
          <p:cNvSpPr txBox="1"/>
          <p:nvPr/>
        </p:nvSpPr>
        <p:spPr>
          <a:xfrm>
            <a:off x="457200" y="274680"/>
            <a:ext cx="8229240" cy="561600"/>
          </a:xfrm>
          <a:prstGeom prst="rect">
            <a:avLst/>
          </a:prstGeom>
          <a:noFill/>
          <a:ln>
            <a:noFill/>
          </a:ln>
        </p:spPr>
        <p:txBody>
          <a:bodyPr anchor="ctr"/>
          <a:p>
            <a:pPr algn="ctr">
              <a:lnSpc>
                <a:spcPct val="100000"/>
              </a:lnSpc>
            </a:pPr>
            <a:r>
              <a:rPr b="1" lang="de-DE" sz="3000" spc="-1" strike="noStrike">
                <a:solidFill>
                  <a:srgbClr val="ff7900"/>
                </a:solidFill>
                <a:uFill>
                  <a:solidFill>
                    <a:srgbClr val="ffffff"/>
                  </a:solidFill>
                </a:uFill>
                <a:latin typeface="Arial"/>
              </a:rPr>
              <a:t>Appendix. Deployment Diagram of Framework</a:t>
            </a:r>
            <a:endParaRPr b="0" lang="de-DE" sz="1800" spc="-1" strike="noStrike">
              <a:solidFill>
                <a:srgbClr val="000000"/>
              </a:solidFill>
              <a:uFill>
                <a:solidFill>
                  <a:srgbClr val="ffffff"/>
                </a:solidFill>
              </a:uFill>
              <a:latin typeface="Calibri"/>
            </a:endParaRPr>
          </a:p>
        </p:txBody>
      </p:sp>
      <p:sp>
        <p:nvSpPr>
          <p:cNvPr id="453" name="TextShape 2"/>
          <p:cNvSpPr txBox="1"/>
          <p:nvPr/>
        </p:nvSpPr>
        <p:spPr>
          <a:xfrm>
            <a:off x="457200" y="1600200"/>
            <a:ext cx="2098080" cy="4525560"/>
          </a:xfrm>
          <a:prstGeom prst="rect">
            <a:avLst/>
          </a:prstGeom>
          <a:noFill/>
          <a:ln>
            <a:noFill/>
          </a:ln>
        </p:spPr>
        <p:txBody>
          <a:bodyPr/>
          <a:p>
            <a:pPr marL="343080" indent="-342720">
              <a:lnSpc>
                <a:spcPct val="100000"/>
              </a:lnSpc>
              <a:buClr>
                <a:srgbClr val="000000"/>
              </a:buClr>
              <a:buFont typeface="Arial"/>
              <a:buChar char="•"/>
            </a:pPr>
            <a:r>
              <a:rPr b="0" lang="de-DE" sz="1800" spc="-1" strike="noStrike">
                <a:solidFill>
                  <a:srgbClr val="000000"/>
                </a:solidFill>
                <a:uFill>
                  <a:solidFill>
                    <a:srgbClr val="ffffff"/>
                  </a:solidFill>
                </a:uFill>
                <a:latin typeface="Arial"/>
              </a:rPr>
              <a:t>Dockerized infrastructure</a:t>
            </a:r>
            <a:endParaRPr b="0" lang="de-DE" sz="24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0" lang="de-DE" sz="1800" spc="-1" strike="noStrike">
                <a:solidFill>
                  <a:srgbClr val="000000"/>
                </a:solidFill>
                <a:uFill>
                  <a:solidFill>
                    <a:srgbClr val="ffffff"/>
                  </a:solidFill>
                </a:uFill>
                <a:latin typeface="Arial"/>
              </a:rPr>
              <a:t>Unified interface</a:t>
            </a:r>
            <a:endParaRPr b="0" lang="de-DE" sz="2400" spc="-1" strike="noStrike">
              <a:solidFill>
                <a:srgbClr val="000000"/>
              </a:solidFill>
              <a:uFill>
                <a:solidFill>
                  <a:srgbClr val="ffffff"/>
                </a:solidFill>
              </a:uFill>
              <a:latin typeface="Arial"/>
            </a:endParaRPr>
          </a:p>
          <a:p>
            <a:pPr marL="343080" indent="-342720">
              <a:lnSpc>
                <a:spcPct val="100000"/>
              </a:lnSpc>
              <a:buClr>
                <a:srgbClr val="000000"/>
              </a:buClr>
              <a:buFont typeface="Arial"/>
              <a:buChar char="•"/>
            </a:pPr>
            <a:r>
              <a:rPr b="0" lang="de-DE" sz="1800" spc="-1" strike="noStrike">
                <a:solidFill>
                  <a:srgbClr val="000000"/>
                </a:solidFill>
                <a:uFill>
                  <a:solidFill>
                    <a:srgbClr val="ffffff"/>
                  </a:solidFill>
                </a:uFill>
                <a:latin typeface="Arial"/>
              </a:rPr>
              <a:t>Configuration in .config or OS env</a:t>
            </a:r>
            <a:endParaRPr b="0" lang="de-DE" sz="2400" spc="-1" strike="noStrike">
              <a:solidFill>
                <a:srgbClr val="000000"/>
              </a:solidFill>
              <a:uFill>
                <a:solidFill>
                  <a:srgbClr val="ffffff"/>
                </a:solidFill>
              </a:uFill>
              <a:latin typeface="Arial"/>
            </a:endParaRPr>
          </a:p>
        </p:txBody>
      </p:sp>
      <p:pic>
        <p:nvPicPr>
          <p:cNvPr id="454" name="Объект 19" descr=""/>
          <p:cNvPicPr/>
          <p:nvPr/>
        </p:nvPicPr>
        <p:blipFill>
          <a:blip r:embed="rId1"/>
          <a:stretch/>
        </p:blipFill>
        <p:spPr>
          <a:xfrm>
            <a:off x="3214080" y="843840"/>
            <a:ext cx="5389920" cy="5206680"/>
          </a:xfrm>
          <a:prstGeom prst="rect">
            <a:avLst/>
          </a:prstGeom>
          <a:ln>
            <a:noFill/>
          </a:ln>
        </p:spPr>
      </p:pic>
      <p:sp>
        <p:nvSpPr>
          <p:cNvPr id="455" name="CustomShape 3"/>
          <p:cNvSpPr/>
          <p:nvPr/>
        </p:nvSpPr>
        <p:spPr>
          <a:xfrm>
            <a:off x="827640" y="5619960"/>
            <a:ext cx="2386080" cy="425160"/>
          </a:xfrm>
          <a:prstGeom prst="rect">
            <a:avLst/>
          </a:prstGeom>
          <a:noFill/>
          <a:ln>
            <a:noFill/>
          </a:ln>
        </p:spPr>
        <p:style>
          <a:lnRef idx="0"/>
          <a:fillRef idx="0"/>
          <a:effectRef idx="0"/>
          <a:fontRef idx="minor"/>
        </p:style>
        <p:txBody>
          <a:bodyPr lIns="90000" rIns="90000" tIns="45000" bIns="45000"/>
          <a:p>
            <a:pPr algn="ctr">
              <a:lnSpc>
                <a:spcPct val="100000"/>
              </a:lnSpc>
            </a:pPr>
            <a:r>
              <a:rPr b="0" lang="ru-RU" sz="1100" spc="-1" strike="noStrike">
                <a:solidFill>
                  <a:srgbClr val="000000"/>
                </a:solidFill>
                <a:uFill>
                  <a:solidFill>
                    <a:srgbClr val="ffffff"/>
                  </a:solidFill>
                </a:uFill>
                <a:latin typeface="Calibri"/>
              </a:rPr>
              <a:t>A deployment case in container runtime.</a:t>
            </a:r>
            <a:endParaRPr b="0" lang="ru-RU" sz="1800" spc="-1" strike="noStrike">
              <a:solidFill>
                <a:srgbClr val="000000"/>
              </a:solidFill>
              <a:uFill>
                <a:solidFill>
                  <a:srgbClr val="ffffff"/>
                </a:solidFill>
              </a:uFill>
              <a:latin typeface="Arial"/>
            </a:endParaRPr>
          </a:p>
        </p:txBody>
      </p:sp>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TextShape 1"/>
          <p:cNvSpPr txBox="1"/>
          <p:nvPr/>
        </p:nvSpPr>
        <p:spPr>
          <a:xfrm>
            <a:off x="457200" y="274680"/>
            <a:ext cx="8229240" cy="561600"/>
          </a:xfrm>
          <a:prstGeom prst="rect">
            <a:avLst/>
          </a:prstGeom>
          <a:noFill/>
          <a:ln>
            <a:noFill/>
          </a:ln>
        </p:spPr>
        <p:txBody>
          <a:bodyPr anchor="ctr"/>
          <a:p>
            <a:pPr algn="ctr">
              <a:lnSpc>
                <a:spcPct val="100000"/>
              </a:lnSpc>
            </a:pPr>
            <a:r>
              <a:rPr b="1" lang="de-DE" sz="3000" spc="-1" strike="noStrike">
                <a:solidFill>
                  <a:srgbClr val="ff7900"/>
                </a:solidFill>
                <a:uFill>
                  <a:solidFill>
                    <a:srgbClr val="ffffff"/>
                  </a:solidFill>
                </a:uFill>
                <a:latin typeface="Arial"/>
              </a:rPr>
              <a:t>Appendix. Resolved problems</a:t>
            </a:r>
            <a:endParaRPr b="0" lang="de-DE" sz="1800" spc="-1" strike="noStrike">
              <a:solidFill>
                <a:srgbClr val="000000"/>
              </a:solidFill>
              <a:uFill>
                <a:solidFill>
                  <a:srgbClr val="ffffff"/>
                </a:solidFill>
              </a:uFill>
              <a:latin typeface="Calibri"/>
            </a:endParaRPr>
          </a:p>
        </p:txBody>
      </p:sp>
      <p:graphicFrame>
        <p:nvGraphicFramePr>
          <p:cNvPr id="457" name="Table 2"/>
          <p:cNvGraphicFramePr/>
          <p:nvPr/>
        </p:nvGraphicFramePr>
        <p:xfrm>
          <a:off x="683640" y="2205000"/>
          <a:ext cx="8362800" cy="3240000"/>
        </p:xfrm>
        <a:graphic>
          <a:graphicData uri="http://schemas.openxmlformats.org/drawingml/2006/table">
            <a:tbl>
              <a:tblPr/>
              <a:tblGrid>
                <a:gridCol w="2864160"/>
                <a:gridCol w="1204920"/>
                <a:gridCol w="4293720"/>
              </a:tblGrid>
              <a:tr h="387360">
                <a:tc>
                  <a:txBody>
                    <a:bodyPr/>
                    <a:p>
                      <a:pPr>
                        <a:lnSpc>
                          <a:spcPct val="100000"/>
                        </a:lnSpc>
                      </a:pPr>
                      <a:r>
                        <a:rPr b="1" lang="ru-RU" sz="2000" spc="-1" strike="noStrike">
                          <a:solidFill>
                            <a:srgbClr val="ffffff"/>
                          </a:solidFill>
                          <a:uFill>
                            <a:solidFill>
                              <a:srgbClr val="ffffff"/>
                            </a:solidFill>
                          </a:uFill>
                          <a:latin typeface="Calibri"/>
                        </a:rPr>
                        <a:t>Problem</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7900"/>
                    </a:solidFill>
                  </a:tcPr>
                </a:tc>
                <a:tc>
                  <a:txBody>
                    <a:bodyPr/>
                    <a:p>
                      <a:pPr>
                        <a:lnSpc>
                          <a:spcPct val="100000"/>
                        </a:lnSpc>
                      </a:pPr>
                      <a:r>
                        <a:rPr b="1" lang="ru-RU" sz="2000" spc="-1" strike="noStrike">
                          <a:solidFill>
                            <a:srgbClr val="ffffff"/>
                          </a:solidFill>
                          <a:uFill>
                            <a:solidFill>
                              <a:srgbClr val="ffffff"/>
                            </a:solidFill>
                          </a:uFill>
                          <a:latin typeface="Calibri"/>
                        </a:rPr>
                        <a:t>Group</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7900"/>
                    </a:solidFill>
                  </a:tcPr>
                </a:tc>
                <a:tc>
                  <a:txBody>
                    <a:bodyPr/>
                    <a:p>
                      <a:pPr>
                        <a:lnSpc>
                          <a:spcPct val="100000"/>
                        </a:lnSpc>
                      </a:pPr>
                      <a:r>
                        <a:rPr b="1" lang="ru-RU" sz="2000" spc="-1" strike="noStrike">
                          <a:solidFill>
                            <a:srgbClr val="ffffff"/>
                          </a:solidFill>
                          <a:uFill>
                            <a:solidFill>
                              <a:srgbClr val="ffffff"/>
                            </a:solidFill>
                          </a:uFill>
                          <a:latin typeface="Calibri"/>
                        </a:rPr>
                        <a:t>Resolved way</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7900"/>
                    </a:solidFill>
                  </a:tcPr>
                </a:tc>
              </a:tr>
              <a:tr h="682920">
                <a:tc>
                  <a:txBody>
                    <a:bodyPr/>
                    <a:p>
                      <a:pPr>
                        <a:lnSpc>
                          <a:spcPct val="100000"/>
                        </a:lnSpc>
                      </a:pPr>
                      <a:r>
                        <a:rPr b="0" lang="ru-RU" sz="2000" spc="-1" strike="noStrike">
                          <a:solidFill>
                            <a:srgbClr val="000000"/>
                          </a:solidFill>
                          <a:uFill>
                            <a:solidFill>
                              <a:srgbClr val="ffffff"/>
                            </a:solidFill>
                          </a:uFill>
                          <a:latin typeface="Calibri"/>
                        </a:rPr>
                        <a:t>Can’t install app via apk</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d6cc"/>
                    </a:solidFill>
                  </a:tcPr>
                </a:tc>
                <a:tc>
                  <a:txBody>
                    <a:bodyPr/>
                    <a:p>
                      <a:pPr>
                        <a:lnSpc>
                          <a:spcPct val="100000"/>
                        </a:lnSpc>
                      </a:pPr>
                      <a:r>
                        <a:rPr b="0" lang="ru-RU" sz="2000" spc="-1" strike="noStrike">
                          <a:solidFill>
                            <a:srgbClr val="000000"/>
                          </a:solidFill>
                          <a:uFill>
                            <a:solidFill>
                              <a:srgbClr val="ffffff"/>
                            </a:solidFill>
                          </a:uFill>
                          <a:latin typeface="Calibri"/>
                        </a:rPr>
                        <a:t>Android</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d6cc"/>
                    </a:solidFill>
                  </a:tcPr>
                </a:tc>
                <a:tc>
                  <a:txBody>
                    <a:bodyPr/>
                    <a:p>
                      <a:pPr>
                        <a:lnSpc>
                          <a:spcPct val="100000"/>
                        </a:lnSpc>
                      </a:pPr>
                      <a:r>
                        <a:rPr b="0" lang="ru-RU" sz="2000" spc="-1" strike="noStrike">
                          <a:solidFill>
                            <a:srgbClr val="000000"/>
                          </a:solidFill>
                          <a:uFill>
                            <a:solidFill>
                              <a:srgbClr val="ffffff"/>
                            </a:solidFill>
                          </a:uFill>
                          <a:latin typeface="Calibri"/>
                        </a:rPr>
                        <a:t>Install using Android Studio</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d6cc"/>
                    </a:solidFill>
                  </a:tcPr>
                </a:tc>
              </a:tr>
              <a:tr h="682920">
                <a:tc>
                  <a:txBody>
                    <a:bodyPr/>
                    <a:p>
                      <a:pPr>
                        <a:lnSpc>
                          <a:spcPct val="100000"/>
                        </a:lnSpc>
                      </a:pPr>
                      <a:r>
                        <a:rPr b="0" lang="ru-RU" sz="2000" spc="-1" strike="noStrike">
                          <a:solidFill>
                            <a:srgbClr val="000000"/>
                          </a:solidFill>
                          <a:uFill>
                            <a:solidFill>
                              <a:srgbClr val="ffffff"/>
                            </a:solidFill>
                          </a:uFill>
                          <a:latin typeface="Calibri"/>
                        </a:rPr>
                        <a:t>Data doesn’t come to CnC</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be7"/>
                    </a:solidFill>
                  </a:tcPr>
                </a:tc>
                <a:tc>
                  <a:txBody>
                    <a:bodyPr/>
                    <a:p>
                      <a:pPr>
                        <a:lnSpc>
                          <a:spcPct val="100000"/>
                        </a:lnSpc>
                      </a:pPr>
                      <a:r>
                        <a:rPr b="0" lang="ru-RU" sz="2000" spc="-1" strike="noStrike">
                          <a:solidFill>
                            <a:srgbClr val="000000"/>
                          </a:solidFill>
                          <a:uFill>
                            <a:solidFill>
                              <a:srgbClr val="ffffff"/>
                            </a:solidFill>
                          </a:uFill>
                          <a:latin typeface="Calibri"/>
                        </a:rPr>
                        <a:t>Wi-Fi</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be7"/>
                    </a:solidFill>
                  </a:tcPr>
                </a:tc>
                <a:tc>
                  <a:txBody>
                    <a:bodyPr/>
                    <a:p>
                      <a:pPr>
                        <a:lnSpc>
                          <a:spcPct val="100000"/>
                        </a:lnSpc>
                      </a:pPr>
                      <a:r>
                        <a:rPr b="0" lang="ru-RU" sz="2000" spc="-1" strike="noStrike">
                          <a:solidFill>
                            <a:srgbClr val="000000"/>
                          </a:solidFill>
                          <a:uFill>
                            <a:solidFill>
                              <a:srgbClr val="ffffff"/>
                            </a:solidFill>
                          </a:uFill>
                          <a:latin typeface="Calibri"/>
                        </a:rPr>
                        <a:t>Check AP</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be7"/>
                    </a:solidFill>
                  </a:tcPr>
                </a:tc>
              </a:tr>
              <a:tr h="387360">
                <a:tc>
                  <a:txBody>
                    <a:bodyPr/>
                    <a:p>
                      <a:pPr>
                        <a:lnSpc>
                          <a:spcPct val="100000"/>
                        </a:lnSpc>
                      </a:pPr>
                      <a:r>
                        <a:rPr b="0" lang="ru-RU" sz="2000" spc="-1" strike="noStrike">
                          <a:solidFill>
                            <a:srgbClr val="000000"/>
                          </a:solidFill>
                          <a:uFill>
                            <a:solidFill>
                              <a:srgbClr val="ffffff"/>
                            </a:solidFill>
                          </a:uFill>
                          <a:latin typeface="Calibri"/>
                        </a:rPr>
                        <a:t>Silent crash of app </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d6cc"/>
                    </a:solidFill>
                  </a:tcPr>
                </a:tc>
                <a:tc>
                  <a:txBody>
                    <a:bodyPr/>
                    <a:p>
                      <a:pPr>
                        <a:lnSpc>
                          <a:spcPct val="100000"/>
                        </a:lnSpc>
                      </a:pPr>
                      <a:r>
                        <a:rPr b="0" lang="ru-RU" sz="2000" spc="-1" strike="noStrike">
                          <a:solidFill>
                            <a:srgbClr val="000000"/>
                          </a:solidFill>
                          <a:uFill>
                            <a:solidFill>
                              <a:srgbClr val="ffffff"/>
                            </a:solidFill>
                          </a:uFill>
                          <a:latin typeface="Calibri"/>
                        </a:rPr>
                        <a:t>Android</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d6cc"/>
                    </a:solidFill>
                  </a:tcPr>
                </a:tc>
                <a:tc>
                  <a:txBody>
                    <a:bodyPr/>
                    <a:p>
                      <a:pPr>
                        <a:lnSpc>
                          <a:spcPct val="100000"/>
                        </a:lnSpc>
                      </a:pPr>
                      <a:r>
                        <a:rPr b="0" lang="ru-RU" sz="2000" spc="-1" strike="noStrike">
                          <a:solidFill>
                            <a:srgbClr val="000000"/>
                          </a:solidFill>
                          <a:uFill>
                            <a:solidFill>
                              <a:srgbClr val="ffffff"/>
                            </a:solidFill>
                          </a:uFill>
                          <a:latin typeface="Calibri"/>
                        </a:rPr>
                        <a:t>Added logging to file in phone</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d6cc"/>
                    </a:solidFill>
                  </a:tcPr>
                </a:tc>
              </a:tr>
              <a:tr h="682920">
                <a:tc>
                  <a:txBody>
                    <a:bodyPr/>
                    <a:p>
                      <a:pPr>
                        <a:lnSpc>
                          <a:spcPct val="100000"/>
                        </a:lnSpc>
                      </a:pPr>
                      <a:r>
                        <a:rPr b="0" lang="ru-RU" sz="2000" spc="-1" strike="noStrike">
                          <a:solidFill>
                            <a:srgbClr val="000000"/>
                          </a:solidFill>
                          <a:uFill>
                            <a:solidFill>
                              <a:srgbClr val="ffffff"/>
                            </a:solidFill>
                          </a:uFill>
                          <a:latin typeface="Calibri"/>
                        </a:rPr>
                        <a:t>Error related to MQTT</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be7"/>
                    </a:solidFill>
                  </a:tcPr>
                </a:tc>
                <a:tc>
                  <a:txBody>
                    <a:bodyPr/>
                    <a:p>
                      <a:pPr>
                        <a:lnSpc>
                          <a:spcPct val="100000"/>
                        </a:lnSpc>
                      </a:pPr>
                      <a:r>
                        <a:rPr b="0" lang="ru-RU" sz="2000" spc="-1" strike="noStrike">
                          <a:solidFill>
                            <a:srgbClr val="000000"/>
                          </a:solidFill>
                          <a:uFill>
                            <a:solidFill>
                              <a:srgbClr val="ffffff"/>
                            </a:solidFill>
                          </a:uFill>
                          <a:latin typeface="Calibri"/>
                        </a:rPr>
                        <a:t>Software</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be7"/>
                    </a:solidFill>
                  </a:tcPr>
                </a:tc>
                <a:tc>
                  <a:txBody>
                    <a:bodyPr/>
                    <a:p>
                      <a:pPr>
                        <a:lnSpc>
                          <a:spcPct val="100000"/>
                        </a:lnSpc>
                      </a:pPr>
                      <a:r>
                        <a:rPr b="0" lang="ru-RU" sz="2000" spc="-1" strike="noStrike">
                          <a:solidFill>
                            <a:srgbClr val="000000"/>
                          </a:solidFill>
                          <a:uFill>
                            <a:solidFill>
                              <a:srgbClr val="ffffff"/>
                            </a:solidFill>
                          </a:uFill>
                          <a:latin typeface="Calibri"/>
                        </a:rPr>
                        <a:t>Replace MQTT with HTTP</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be7"/>
                    </a:solidFill>
                  </a:tcPr>
                </a:tc>
              </a:tr>
              <a:tr h="978480">
                <a:tc>
                  <a:txBody>
                    <a:bodyPr/>
                    <a:p>
                      <a:pPr>
                        <a:lnSpc>
                          <a:spcPct val="100000"/>
                        </a:lnSpc>
                      </a:pPr>
                      <a:r>
                        <a:rPr b="0" lang="ru-RU" sz="2000" spc="-1" strike="noStrike">
                          <a:solidFill>
                            <a:srgbClr val="000000"/>
                          </a:solidFill>
                          <a:uFill>
                            <a:solidFill>
                              <a:srgbClr val="ffffff"/>
                            </a:solidFill>
                          </a:uFill>
                          <a:latin typeface="Calibri"/>
                        </a:rPr>
                        <a:t>Hard to describe software architecture</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d6cc"/>
                    </a:solidFill>
                  </a:tcPr>
                </a:tc>
                <a:tc>
                  <a:txBody>
                    <a:bodyPr/>
                    <a:p>
                      <a:pPr>
                        <a:lnSpc>
                          <a:spcPct val="100000"/>
                        </a:lnSpc>
                      </a:pPr>
                      <a:r>
                        <a:rPr b="0" lang="ru-RU" sz="2000" spc="-1" strike="noStrike">
                          <a:solidFill>
                            <a:srgbClr val="000000"/>
                          </a:solidFill>
                          <a:uFill>
                            <a:solidFill>
                              <a:srgbClr val="ffffff"/>
                            </a:solidFill>
                          </a:uFill>
                          <a:latin typeface="Calibri"/>
                        </a:rPr>
                        <a:t>Report</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d6cc"/>
                    </a:solidFill>
                  </a:tcPr>
                </a:tc>
                <a:tc>
                  <a:txBody>
                    <a:bodyPr/>
                    <a:p>
                      <a:pPr>
                        <a:lnSpc>
                          <a:spcPct val="100000"/>
                        </a:lnSpc>
                      </a:pPr>
                      <a:r>
                        <a:rPr b="0" lang="ru-RU" sz="2000" spc="-1" strike="noStrike">
                          <a:solidFill>
                            <a:srgbClr val="000000"/>
                          </a:solidFill>
                          <a:uFill>
                            <a:solidFill>
                              <a:srgbClr val="ffffff"/>
                            </a:solidFill>
                          </a:uFill>
                          <a:latin typeface="Calibri"/>
                        </a:rPr>
                        <a:t>Refactor code to follow MVVM pattern</a:t>
                      </a:r>
                      <a:endParaRPr b="0" lang="ru-RU" sz="180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d6cc"/>
                    </a:solidFill>
                  </a:tcPr>
                </a:tc>
              </a:tr>
            </a:tbl>
          </a:graphicData>
        </a:graphic>
      </p:graphicFrame>
      <p:sp>
        <p:nvSpPr>
          <p:cNvPr id="458" name="TextShape 3"/>
          <p:cNvSpPr txBox="1"/>
          <p:nvPr/>
        </p:nvSpPr>
        <p:spPr>
          <a:xfrm>
            <a:off x="1259640" y="1282680"/>
            <a:ext cx="6969600" cy="476280"/>
          </a:xfrm>
          <a:prstGeom prst="rect">
            <a:avLst/>
          </a:prstGeom>
          <a:noFill/>
          <a:ln>
            <a:noFill/>
          </a:ln>
        </p:spPr>
        <p:txBody>
          <a:bodyPr/>
          <a:p>
            <a:pPr>
              <a:lnSpc>
                <a:spcPct val="100000"/>
              </a:lnSpc>
            </a:pPr>
            <a:r>
              <a:rPr b="0" lang="de-DE" sz="2400" spc="-1" strike="noStrike">
                <a:solidFill>
                  <a:srgbClr val="000000"/>
                </a:solidFill>
                <a:uFill>
                  <a:solidFill>
                    <a:srgbClr val="ffffff"/>
                  </a:solidFill>
                </a:uFill>
                <a:latin typeface="Arial"/>
              </a:rPr>
              <a:t>Table describes significant moments of workflow</a:t>
            </a:r>
            <a:endParaRPr b="0" lang="de-DE" sz="2400" spc="-1" strike="noStrike">
              <a:solidFill>
                <a:srgbClr val="000000"/>
              </a:solidFill>
              <a:uFill>
                <a:solidFill>
                  <a:srgbClr val="ffffff"/>
                </a:solidFill>
              </a:uFill>
              <a:latin typeface="Arial"/>
            </a:endParaRPr>
          </a:p>
        </p:txBody>
      </p:sp>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TextShape 1"/>
          <p:cNvSpPr txBox="1"/>
          <p:nvPr/>
        </p:nvSpPr>
        <p:spPr>
          <a:xfrm>
            <a:off x="611640" y="0"/>
            <a:ext cx="8229240" cy="561600"/>
          </a:xfrm>
          <a:prstGeom prst="rect">
            <a:avLst/>
          </a:prstGeom>
          <a:noFill/>
          <a:ln>
            <a:noFill/>
          </a:ln>
        </p:spPr>
        <p:txBody>
          <a:bodyPr anchor="ctr"/>
          <a:p>
            <a:pPr algn="ctr">
              <a:lnSpc>
                <a:spcPct val="100000"/>
              </a:lnSpc>
            </a:pPr>
            <a:r>
              <a:rPr b="1" lang="de-DE" sz="3000" spc="-1" strike="noStrike">
                <a:solidFill>
                  <a:srgbClr val="ff7900"/>
                </a:solidFill>
                <a:uFill>
                  <a:solidFill>
                    <a:srgbClr val="ffffff"/>
                  </a:solidFill>
                </a:uFill>
                <a:latin typeface="Arial"/>
              </a:rPr>
              <a:t>Appendix. Experiment 1/4</a:t>
            </a:r>
            <a:endParaRPr b="0" lang="de-DE" sz="1800" spc="-1" strike="noStrike">
              <a:solidFill>
                <a:srgbClr val="000000"/>
              </a:solidFill>
              <a:uFill>
                <a:solidFill>
                  <a:srgbClr val="ffffff"/>
                </a:solidFill>
              </a:uFill>
              <a:latin typeface="Calibri"/>
            </a:endParaRPr>
          </a:p>
        </p:txBody>
      </p:sp>
      <p:pic>
        <p:nvPicPr>
          <p:cNvPr id="460" name="Рисунок 3" descr=""/>
          <p:cNvPicPr/>
          <p:nvPr/>
        </p:nvPicPr>
        <p:blipFill>
          <a:blip r:embed="rId1"/>
          <a:stretch/>
        </p:blipFill>
        <p:spPr>
          <a:xfrm>
            <a:off x="1835640" y="506880"/>
            <a:ext cx="6192360" cy="5307480"/>
          </a:xfrm>
          <a:prstGeom prst="rect">
            <a:avLst/>
          </a:prstGeom>
          <a:ln>
            <a:noFill/>
          </a:ln>
        </p:spPr>
      </p:pic>
      <p:sp>
        <p:nvSpPr>
          <p:cNvPr id="461" name="CustomShape 2"/>
          <p:cNvSpPr/>
          <p:nvPr/>
        </p:nvSpPr>
        <p:spPr>
          <a:xfrm>
            <a:off x="827640" y="5613840"/>
            <a:ext cx="7858800" cy="257760"/>
          </a:xfrm>
          <a:prstGeom prst="rect">
            <a:avLst/>
          </a:prstGeom>
          <a:noFill/>
          <a:ln>
            <a:noFill/>
          </a:ln>
        </p:spPr>
        <p:style>
          <a:lnRef idx="0"/>
          <a:fillRef idx="0"/>
          <a:effectRef idx="0"/>
          <a:fontRef idx="minor"/>
        </p:style>
        <p:txBody>
          <a:bodyPr lIns="90000" rIns="90000" tIns="45000" bIns="45000"/>
          <a:p>
            <a:pPr algn="ctr">
              <a:lnSpc>
                <a:spcPct val="100000"/>
              </a:lnSpc>
            </a:pPr>
            <a:r>
              <a:rPr b="0" lang="ru-RU" sz="1100" spc="-1" strike="noStrike">
                <a:solidFill>
                  <a:srgbClr val="000000"/>
                </a:solidFill>
                <a:uFill>
                  <a:solidFill>
                    <a:srgbClr val="ffffff"/>
                  </a:solidFill>
                </a:uFill>
                <a:latin typeface="Calibri"/>
              </a:rPr>
              <a:t>Measured signal link speed for uplink and downlink. Mostly metrics are degraded, cannot truly rely on them. </a:t>
            </a:r>
            <a:endParaRPr b="0" lang="ru-RU" sz="1800" spc="-1" strike="noStrike">
              <a:solidFill>
                <a:srgbClr val="000000"/>
              </a:solidFill>
              <a:uFill>
                <a:solidFill>
                  <a:srgbClr val="ffffff"/>
                </a:solidFill>
              </a:uFill>
              <a:latin typeface="Arial"/>
            </a:endParaRPr>
          </a:p>
        </p:txBody>
      </p:sp>
    </p:spTree>
  </p:cSld>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TextShape 1"/>
          <p:cNvSpPr txBox="1"/>
          <p:nvPr/>
        </p:nvSpPr>
        <p:spPr>
          <a:xfrm>
            <a:off x="611640" y="0"/>
            <a:ext cx="8229240" cy="561600"/>
          </a:xfrm>
          <a:prstGeom prst="rect">
            <a:avLst/>
          </a:prstGeom>
          <a:noFill/>
          <a:ln>
            <a:noFill/>
          </a:ln>
        </p:spPr>
        <p:txBody>
          <a:bodyPr anchor="ctr"/>
          <a:p>
            <a:pPr algn="ctr">
              <a:lnSpc>
                <a:spcPct val="100000"/>
              </a:lnSpc>
            </a:pPr>
            <a:r>
              <a:rPr b="1" lang="de-DE" sz="3000" spc="-1" strike="noStrike">
                <a:solidFill>
                  <a:srgbClr val="ff7900"/>
                </a:solidFill>
                <a:uFill>
                  <a:solidFill>
                    <a:srgbClr val="ffffff"/>
                  </a:solidFill>
                </a:uFill>
                <a:latin typeface="Arial"/>
              </a:rPr>
              <a:t>Appendix. Experiment 2/4</a:t>
            </a:r>
            <a:endParaRPr b="0" lang="de-DE" sz="1800" spc="-1" strike="noStrike">
              <a:solidFill>
                <a:srgbClr val="000000"/>
              </a:solidFill>
              <a:uFill>
                <a:solidFill>
                  <a:srgbClr val="ffffff"/>
                </a:solidFill>
              </a:uFill>
              <a:latin typeface="Calibri"/>
            </a:endParaRPr>
          </a:p>
        </p:txBody>
      </p:sp>
      <p:pic>
        <p:nvPicPr>
          <p:cNvPr id="463" name="Рисунок 2" descr=""/>
          <p:cNvPicPr/>
          <p:nvPr/>
        </p:nvPicPr>
        <p:blipFill>
          <a:blip r:embed="rId1"/>
          <a:stretch/>
        </p:blipFill>
        <p:spPr>
          <a:xfrm>
            <a:off x="1475640" y="531360"/>
            <a:ext cx="6465240" cy="5541840"/>
          </a:xfrm>
          <a:prstGeom prst="rect">
            <a:avLst/>
          </a:prstGeom>
          <a:ln>
            <a:noFill/>
          </a:ln>
        </p:spPr>
      </p:pic>
      <p:sp>
        <p:nvSpPr>
          <p:cNvPr id="464" name="CustomShape 2"/>
          <p:cNvSpPr/>
          <p:nvPr/>
        </p:nvSpPr>
        <p:spPr>
          <a:xfrm>
            <a:off x="827640" y="5613840"/>
            <a:ext cx="7858800" cy="424440"/>
          </a:xfrm>
          <a:prstGeom prst="rect">
            <a:avLst/>
          </a:prstGeom>
          <a:noFill/>
          <a:ln>
            <a:noFill/>
          </a:ln>
        </p:spPr>
        <p:style>
          <a:lnRef idx="0"/>
          <a:fillRef idx="0"/>
          <a:effectRef idx="0"/>
          <a:fontRef idx="minor"/>
        </p:style>
        <p:txBody>
          <a:bodyPr lIns="90000" rIns="90000" tIns="45000" bIns="45000"/>
          <a:p>
            <a:pPr algn="ctr">
              <a:lnSpc>
                <a:spcPct val="100000"/>
              </a:lnSpc>
            </a:pPr>
            <a:r>
              <a:rPr b="0" lang="ru-RU" sz="1100" spc="-1" strike="noStrike">
                <a:solidFill>
                  <a:srgbClr val="000000"/>
                </a:solidFill>
                <a:uFill>
                  <a:solidFill>
                    <a:srgbClr val="ffffff"/>
                  </a:solidFill>
                </a:uFill>
                <a:latin typeface="Calibri"/>
              </a:rPr>
              <a:t>Overall detected coordinates changes during the experiment. Clearly shown that GPS has measurement error.</a:t>
            </a:r>
            <a:endParaRPr b="0" lang="ru-RU" sz="1800" spc="-1" strike="noStrike">
              <a:solidFill>
                <a:srgbClr val="000000"/>
              </a:solidFill>
              <a:uFill>
                <a:solidFill>
                  <a:srgbClr val="ffffff"/>
                </a:solidFill>
              </a:uFill>
              <a:latin typeface="Arial"/>
            </a:endParaRPr>
          </a:p>
        </p:txBody>
      </p:sp>
    </p:spTree>
  </p:cSld>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TextShape 1"/>
          <p:cNvSpPr txBox="1"/>
          <p:nvPr/>
        </p:nvSpPr>
        <p:spPr>
          <a:xfrm>
            <a:off x="611640" y="0"/>
            <a:ext cx="8229240" cy="561600"/>
          </a:xfrm>
          <a:prstGeom prst="rect">
            <a:avLst/>
          </a:prstGeom>
          <a:noFill/>
          <a:ln>
            <a:noFill/>
          </a:ln>
        </p:spPr>
        <p:txBody>
          <a:bodyPr anchor="ctr"/>
          <a:p>
            <a:pPr algn="ctr">
              <a:lnSpc>
                <a:spcPct val="100000"/>
              </a:lnSpc>
            </a:pPr>
            <a:r>
              <a:rPr b="1" lang="de-DE" sz="3000" spc="-1" strike="noStrike">
                <a:solidFill>
                  <a:srgbClr val="ff7900"/>
                </a:solidFill>
                <a:uFill>
                  <a:solidFill>
                    <a:srgbClr val="ffffff"/>
                  </a:solidFill>
                </a:uFill>
                <a:latin typeface="Arial"/>
              </a:rPr>
              <a:t>Appendix. Experiment 3/4</a:t>
            </a:r>
            <a:endParaRPr b="0" lang="de-DE" sz="1800" spc="-1" strike="noStrike">
              <a:solidFill>
                <a:srgbClr val="000000"/>
              </a:solidFill>
              <a:uFill>
                <a:solidFill>
                  <a:srgbClr val="ffffff"/>
                </a:solidFill>
              </a:uFill>
              <a:latin typeface="Calibri"/>
            </a:endParaRPr>
          </a:p>
        </p:txBody>
      </p:sp>
      <p:pic>
        <p:nvPicPr>
          <p:cNvPr id="466" name="Рисунок 3" descr=""/>
          <p:cNvPicPr/>
          <p:nvPr/>
        </p:nvPicPr>
        <p:blipFill>
          <a:blip r:embed="rId1"/>
          <a:stretch/>
        </p:blipFill>
        <p:spPr>
          <a:xfrm>
            <a:off x="1547640" y="476640"/>
            <a:ext cx="6490440" cy="5563080"/>
          </a:xfrm>
          <a:prstGeom prst="rect">
            <a:avLst/>
          </a:prstGeom>
          <a:ln>
            <a:noFill/>
          </a:ln>
        </p:spPr>
      </p:pic>
      <p:sp>
        <p:nvSpPr>
          <p:cNvPr id="467" name="CustomShape 2"/>
          <p:cNvSpPr/>
          <p:nvPr/>
        </p:nvSpPr>
        <p:spPr>
          <a:xfrm>
            <a:off x="827640" y="5613840"/>
            <a:ext cx="7858800" cy="257760"/>
          </a:xfrm>
          <a:prstGeom prst="rect">
            <a:avLst/>
          </a:prstGeom>
          <a:noFill/>
          <a:ln>
            <a:noFill/>
          </a:ln>
        </p:spPr>
        <p:style>
          <a:lnRef idx="0"/>
          <a:fillRef idx="0"/>
          <a:effectRef idx="0"/>
          <a:fontRef idx="minor"/>
        </p:style>
        <p:txBody>
          <a:bodyPr lIns="90000" rIns="90000" tIns="45000" bIns="45000"/>
          <a:p>
            <a:pPr algn="ctr">
              <a:lnSpc>
                <a:spcPct val="100000"/>
              </a:lnSpc>
            </a:pPr>
            <a:r>
              <a:rPr b="0" lang="ru-RU" sz="1100" spc="-1" strike="noStrike">
                <a:solidFill>
                  <a:srgbClr val="000000"/>
                </a:solidFill>
                <a:uFill>
                  <a:solidFill>
                    <a:srgbClr val="ffffff"/>
                  </a:solidFill>
                </a:uFill>
                <a:latin typeface="Calibri"/>
              </a:rPr>
              <a:t>The heatmap of quality of WI-FI signal by GPS coordinates.</a:t>
            </a:r>
            <a:endParaRPr b="0" lang="ru-RU" sz="1800" spc="-1" strike="noStrike">
              <a:solidFill>
                <a:srgbClr val="000000"/>
              </a:solidFill>
              <a:uFill>
                <a:solidFill>
                  <a:srgbClr val="ffffff"/>
                </a:solidFill>
              </a:uFill>
              <a:latin typeface="Arial"/>
            </a:endParaRPr>
          </a:p>
        </p:txBody>
      </p:sp>
    </p:spTree>
  </p:cSld>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TextShape 1"/>
          <p:cNvSpPr txBox="1"/>
          <p:nvPr/>
        </p:nvSpPr>
        <p:spPr>
          <a:xfrm>
            <a:off x="611640" y="0"/>
            <a:ext cx="8229240" cy="561600"/>
          </a:xfrm>
          <a:prstGeom prst="rect">
            <a:avLst/>
          </a:prstGeom>
          <a:noFill/>
          <a:ln>
            <a:noFill/>
          </a:ln>
        </p:spPr>
        <p:txBody>
          <a:bodyPr anchor="ctr"/>
          <a:p>
            <a:pPr algn="ctr">
              <a:lnSpc>
                <a:spcPct val="100000"/>
              </a:lnSpc>
            </a:pPr>
            <a:r>
              <a:rPr b="1" lang="de-DE" sz="3000" spc="-1" strike="noStrike">
                <a:solidFill>
                  <a:srgbClr val="ff7900"/>
                </a:solidFill>
                <a:uFill>
                  <a:solidFill>
                    <a:srgbClr val="ffffff"/>
                  </a:solidFill>
                </a:uFill>
                <a:latin typeface="Arial"/>
              </a:rPr>
              <a:t>Appendix. Experiment 4/4</a:t>
            </a:r>
            <a:endParaRPr b="0" lang="de-DE" sz="1800" spc="-1" strike="noStrike">
              <a:solidFill>
                <a:srgbClr val="000000"/>
              </a:solidFill>
              <a:uFill>
                <a:solidFill>
                  <a:srgbClr val="ffffff"/>
                </a:solidFill>
              </a:uFill>
              <a:latin typeface="Calibri"/>
            </a:endParaRPr>
          </a:p>
        </p:txBody>
      </p:sp>
      <p:pic>
        <p:nvPicPr>
          <p:cNvPr id="469" name="Рисунок 4" descr=""/>
          <p:cNvPicPr/>
          <p:nvPr/>
        </p:nvPicPr>
        <p:blipFill>
          <a:blip r:embed="rId1"/>
          <a:stretch/>
        </p:blipFill>
        <p:spPr>
          <a:xfrm>
            <a:off x="6379560" y="836640"/>
            <a:ext cx="3066120" cy="5269320"/>
          </a:xfrm>
          <a:prstGeom prst="rect">
            <a:avLst/>
          </a:prstGeom>
          <a:ln>
            <a:noFill/>
          </a:ln>
        </p:spPr>
      </p:pic>
      <p:pic>
        <p:nvPicPr>
          <p:cNvPr id="470" name="Рисунок 6" descr=""/>
          <p:cNvPicPr/>
          <p:nvPr/>
        </p:nvPicPr>
        <p:blipFill>
          <a:blip r:embed="rId2"/>
          <a:stretch/>
        </p:blipFill>
        <p:spPr>
          <a:xfrm>
            <a:off x="467640" y="561960"/>
            <a:ext cx="5911920" cy="3598920"/>
          </a:xfrm>
          <a:prstGeom prst="rect">
            <a:avLst/>
          </a:prstGeom>
          <a:ln>
            <a:noFill/>
          </a:ln>
        </p:spPr>
      </p:pic>
      <p:pic>
        <p:nvPicPr>
          <p:cNvPr id="471" name="Рисунок 7" descr=""/>
          <p:cNvPicPr/>
          <p:nvPr/>
        </p:nvPicPr>
        <p:blipFill>
          <a:blip r:embed="rId3"/>
          <a:stretch/>
        </p:blipFill>
        <p:spPr>
          <a:xfrm>
            <a:off x="0" y="4134600"/>
            <a:ext cx="6444000" cy="2725200"/>
          </a:xfrm>
          <a:prstGeom prst="rect">
            <a:avLst/>
          </a:prstGeom>
          <a:ln>
            <a:noFill/>
          </a:ln>
        </p:spPr>
      </p:pic>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TextShape 1"/>
          <p:cNvSpPr txBox="1"/>
          <p:nvPr/>
        </p:nvSpPr>
        <p:spPr>
          <a:xfrm>
            <a:off x="722160" y="4406760"/>
            <a:ext cx="7772040" cy="1361880"/>
          </a:xfrm>
          <a:prstGeom prst="rect">
            <a:avLst/>
          </a:prstGeom>
          <a:noFill/>
          <a:ln>
            <a:noFill/>
          </a:ln>
        </p:spPr>
        <p:txBody>
          <a:bodyPr/>
          <a:p>
            <a:pPr>
              <a:lnSpc>
                <a:spcPct val="100000"/>
              </a:lnSpc>
            </a:pPr>
            <a:r>
              <a:rPr b="1" lang="de-DE" sz="3200" spc="-1" strike="noStrike" cap="all">
                <a:solidFill>
                  <a:srgbClr val="ff7900"/>
                </a:solidFill>
                <a:uFill>
                  <a:solidFill>
                    <a:srgbClr val="ffffff"/>
                  </a:solidFill>
                </a:uFill>
                <a:latin typeface="Arial"/>
              </a:rPr>
              <a:t>Architecture Description</a:t>
            </a:r>
            <a:endParaRPr b="0" lang="de-DE" sz="1800" spc="-1" strike="noStrike">
              <a:solidFill>
                <a:srgbClr val="000000"/>
              </a:solidFill>
              <a:uFill>
                <a:solidFill>
                  <a:srgbClr val="ffffff"/>
                </a:solidFill>
              </a:uFill>
              <a:latin typeface="Calibri"/>
            </a:endParaRPr>
          </a:p>
        </p:txBody>
      </p:sp>
      <p:sp>
        <p:nvSpPr>
          <p:cNvPr id="339" name="TextShape 2"/>
          <p:cNvSpPr txBox="1"/>
          <p:nvPr/>
        </p:nvSpPr>
        <p:spPr>
          <a:xfrm>
            <a:off x="722160" y="2906640"/>
            <a:ext cx="7772040" cy="1499760"/>
          </a:xfrm>
          <a:prstGeom prst="rect">
            <a:avLst/>
          </a:prstGeom>
          <a:noFill/>
          <a:ln>
            <a:noFill/>
          </a:ln>
        </p:spPr>
        <p:txBody>
          <a:bodyPr anchor="b"/>
          <a:p>
            <a:endParaRPr b="0" lang="de-DE" sz="24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700200" y="72000"/>
            <a:ext cx="8227440" cy="55980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ru-RU" sz="3000" spc="-1" strike="noStrike">
                <a:solidFill>
                  <a:srgbClr val="ff7900"/>
                </a:solidFill>
                <a:uFill>
                  <a:solidFill>
                    <a:srgbClr val="ffffff"/>
                  </a:solidFill>
                </a:uFill>
                <a:latin typeface="Arial"/>
                <a:ea typeface="DejaVu Sans"/>
              </a:rPr>
              <a:t>Abstract System Design</a:t>
            </a:r>
            <a:endParaRPr b="0" lang="ru-RU" sz="1800" spc="-1" strike="noStrike">
              <a:solidFill>
                <a:srgbClr val="000000"/>
              </a:solidFill>
              <a:uFill>
                <a:solidFill>
                  <a:srgbClr val="ffffff"/>
                </a:solidFill>
              </a:uFill>
              <a:latin typeface="Arial"/>
            </a:endParaRPr>
          </a:p>
        </p:txBody>
      </p:sp>
      <p:sp>
        <p:nvSpPr>
          <p:cNvPr id="341" name="CustomShape 2"/>
          <p:cNvSpPr/>
          <p:nvPr/>
        </p:nvSpPr>
        <p:spPr>
          <a:xfrm>
            <a:off x="1763640" y="5733360"/>
            <a:ext cx="5614560" cy="422640"/>
          </a:xfrm>
          <a:prstGeom prst="rect">
            <a:avLst/>
          </a:prstGeom>
          <a:noFill/>
          <a:ln>
            <a:noFill/>
          </a:ln>
        </p:spPr>
        <p:style>
          <a:lnRef idx="0"/>
          <a:fillRef idx="0"/>
          <a:effectRef idx="0"/>
          <a:fontRef idx="minor"/>
        </p:style>
        <p:txBody>
          <a:bodyPr lIns="90000" rIns="90000" tIns="45000" bIns="45000"/>
          <a:p>
            <a:pPr algn="ctr">
              <a:lnSpc>
                <a:spcPct val="100000"/>
              </a:lnSpc>
            </a:pPr>
            <a:r>
              <a:rPr b="0" lang="ru-RU" sz="1100" spc="-1" strike="noStrike">
                <a:solidFill>
                  <a:srgbClr val="000000"/>
                </a:solidFill>
                <a:uFill>
                  <a:solidFill>
                    <a:srgbClr val="ffffff"/>
                  </a:solidFill>
                </a:uFill>
                <a:latin typeface="Calibri"/>
                <a:ea typeface="DejaVu Sans"/>
              </a:rPr>
              <a:t>Abstract Design for component interaction for the given possible problem solution</a:t>
            </a:r>
            <a:endParaRPr b="0" lang="ru-RU" sz="1800" spc="-1" strike="noStrike">
              <a:solidFill>
                <a:srgbClr val="000000"/>
              </a:solidFill>
              <a:uFill>
                <a:solidFill>
                  <a:srgbClr val="ffffff"/>
                </a:solidFill>
              </a:uFill>
              <a:latin typeface="Arial"/>
            </a:endParaRPr>
          </a:p>
        </p:txBody>
      </p:sp>
      <p:pic>
        <p:nvPicPr>
          <p:cNvPr id="342" name="Рисунок 177" descr=""/>
          <p:cNvPicPr/>
          <p:nvPr/>
        </p:nvPicPr>
        <p:blipFill>
          <a:blip r:embed="rId1"/>
          <a:stretch/>
        </p:blipFill>
        <p:spPr>
          <a:xfrm>
            <a:off x="792000" y="636840"/>
            <a:ext cx="7939440" cy="512280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457200" y="274680"/>
            <a:ext cx="8227440" cy="55980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ru-RU" sz="3000" spc="-1" strike="noStrike">
                <a:solidFill>
                  <a:srgbClr val="ff7900"/>
                </a:solidFill>
                <a:uFill>
                  <a:solidFill>
                    <a:srgbClr val="ffffff"/>
                  </a:solidFill>
                </a:uFill>
                <a:latin typeface="Arial"/>
                <a:ea typeface="DejaVu Sans"/>
              </a:rPr>
              <a:t>Framework Architecture Description</a:t>
            </a:r>
            <a:endParaRPr b="0" lang="ru-RU" sz="1800" spc="-1" strike="noStrike">
              <a:solidFill>
                <a:srgbClr val="000000"/>
              </a:solidFill>
              <a:uFill>
                <a:solidFill>
                  <a:srgbClr val="ffffff"/>
                </a:solidFill>
              </a:uFill>
              <a:latin typeface="Arial"/>
            </a:endParaRPr>
          </a:p>
        </p:txBody>
      </p:sp>
      <p:pic>
        <p:nvPicPr>
          <p:cNvPr id="344" name="Рисунок 4" descr=""/>
          <p:cNvPicPr/>
          <p:nvPr/>
        </p:nvPicPr>
        <p:blipFill>
          <a:blip r:embed="rId1"/>
          <a:stretch/>
        </p:blipFill>
        <p:spPr>
          <a:xfrm>
            <a:off x="1656000" y="979560"/>
            <a:ext cx="5829840" cy="4342680"/>
          </a:xfrm>
          <a:prstGeom prst="rect">
            <a:avLst/>
          </a:prstGeom>
          <a:ln>
            <a:noFill/>
          </a:ln>
        </p:spPr>
      </p:pic>
      <p:sp>
        <p:nvSpPr>
          <p:cNvPr id="345" name="CustomShape 2"/>
          <p:cNvSpPr/>
          <p:nvPr/>
        </p:nvSpPr>
        <p:spPr>
          <a:xfrm>
            <a:off x="5940000" y="3717000"/>
            <a:ext cx="1629000" cy="344160"/>
          </a:xfrm>
          <a:prstGeom prst="rect">
            <a:avLst/>
          </a:prstGeom>
          <a:noFill/>
          <a:ln>
            <a:noFill/>
          </a:ln>
        </p:spPr>
        <p:style>
          <a:lnRef idx="0"/>
          <a:fillRef idx="0"/>
          <a:effectRef idx="0"/>
          <a:fontRef idx="minor"/>
        </p:style>
        <p:txBody>
          <a:bodyPr lIns="90000" rIns="90000" tIns="45000" bIns="45000"/>
          <a:p>
            <a:pPr algn="ctr">
              <a:lnSpc>
                <a:spcPct val="100000"/>
              </a:lnSpc>
            </a:pPr>
            <a:r>
              <a:rPr b="0" lang="ru-RU" sz="1800" spc="-1" strike="noStrike">
                <a:solidFill>
                  <a:srgbClr val="000000"/>
                </a:solidFill>
                <a:uFill>
                  <a:solidFill>
                    <a:srgbClr val="ffffff"/>
                  </a:solidFill>
                </a:uFill>
                <a:latin typeface="Arial"/>
                <a:ea typeface="DejaVu Sans"/>
              </a:rPr>
              <a:t>GPS_Tracker</a:t>
            </a:r>
            <a:endParaRPr b="0" lang="ru-RU" sz="1800" spc="-1" strike="noStrike">
              <a:solidFill>
                <a:srgbClr val="000000"/>
              </a:solidFill>
              <a:uFill>
                <a:solidFill>
                  <a:srgbClr val="ffffff"/>
                </a:solidFill>
              </a:uFill>
              <a:latin typeface="Arial"/>
            </a:endParaRPr>
          </a:p>
        </p:txBody>
      </p:sp>
      <p:sp>
        <p:nvSpPr>
          <p:cNvPr id="346" name="CustomShape 3"/>
          <p:cNvSpPr/>
          <p:nvPr/>
        </p:nvSpPr>
        <p:spPr>
          <a:xfrm>
            <a:off x="771120" y="4878720"/>
            <a:ext cx="1601280" cy="429840"/>
          </a:xfrm>
          <a:prstGeom prst="rect">
            <a:avLst/>
          </a:prstGeom>
          <a:noFill/>
          <a:ln>
            <a:noFill/>
          </a:ln>
        </p:spPr>
        <p:style>
          <a:lnRef idx="0"/>
          <a:fillRef idx="0"/>
          <a:effectRef idx="0"/>
          <a:fontRef idx="minor"/>
        </p:style>
        <p:txBody>
          <a:bodyPr lIns="90000" rIns="90000" tIns="45000" bIns="45000"/>
          <a:p>
            <a:pPr algn="ctr">
              <a:lnSpc>
                <a:spcPct val="100000"/>
              </a:lnSpc>
            </a:pPr>
            <a:r>
              <a:rPr b="0" lang="ru-RU" sz="1800" spc="-1" strike="noStrike">
                <a:solidFill>
                  <a:srgbClr val="000000"/>
                </a:solidFill>
                <a:uFill>
                  <a:solidFill>
                    <a:srgbClr val="ffffff"/>
                  </a:solidFill>
                </a:uFill>
                <a:latin typeface="Arial"/>
                <a:ea typeface="DejaVu Sans"/>
              </a:rPr>
              <a:t>GPS_Android</a:t>
            </a:r>
            <a:endParaRPr b="0" lang="ru-RU" sz="1800" spc="-1" strike="noStrike">
              <a:solidFill>
                <a:srgbClr val="000000"/>
              </a:solidFill>
              <a:uFill>
                <a:solidFill>
                  <a:srgbClr val="ffffff"/>
                </a:solidFill>
              </a:uFill>
              <a:latin typeface="Arial"/>
            </a:endParaRPr>
          </a:p>
        </p:txBody>
      </p:sp>
      <p:sp>
        <p:nvSpPr>
          <p:cNvPr id="347" name="CustomShape 4"/>
          <p:cNvSpPr/>
          <p:nvPr/>
        </p:nvSpPr>
        <p:spPr>
          <a:xfrm>
            <a:off x="627120" y="2630520"/>
            <a:ext cx="1797840" cy="429840"/>
          </a:xfrm>
          <a:prstGeom prst="rect">
            <a:avLst/>
          </a:prstGeom>
          <a:noFill/>
          <a:ln>
            <a:noFill/>
          </a:ln>
        </p:spPr>
        <p:style>
          <a:lnRef idx="0"/>
          <a:fillRef idx="0"/>
          <a:effectRef idx="0"/>
          <a:fontRef idx="minor"/>
        </p:style>
        <p:txBody>
          <a:bodyPr lIns="90000" rIns="90000" tIns="45000" bIns="45000"/>
          <a:p>
            <a:pPr algn="ctr">
              <a:lnSpc>
                <a:spcPct val="100000"/>
              </a:lnSpc>
            </a:pPr>
            <a:r>
              <a:rPr b="0" lang="ru-RU" sz="1800" spc="-1" strike="noStrike">
                <a:solidFill>
                  <a:srgbClr val="000000"/>
                </a:solidFill>
                <a:uFill>
                  <a:solidFill>
                    <a:srgbClr val="ffffff"/>
                  </a:solidFill>
                </a:uFill>
                <a:latin typeface="Arial"/>
                <a:ea typeface="DejaVu Sans"/>
              </a:rPr>
              <a:t>GPS_Frontend</a:t>
            </a:r>
            <a:endParaRPr b="0" lang="ru-RU" sz="1800" spc="-1" strike="noStrike">
              <a:solidFill>
                <a:srgbClr val="000000"/>
              </a:solidFill>
              <a:uFill>
                <a:solidFill>
                  <a:srgbClr val="ffffff"/>
                </a:solidFill>
              </a:uFill>
              <a:latin typeface="Arial"/>
            </a:endParaRPr>
          </a:p>
        </p:txBody>
      </p:sp>
      <p:sp>
        <p:nvSpPr>
          <p:cNvPr id="348" name="CustomShape 5"/>
          <p:cNvSpPr/>
          <p:nvPr/>
        </p:nvSpPr>
        <p:spPr>
          <a:xfrm>
            <a:off x="827640" y="5686560"/>
            <a:ext cx="7857000" cy="422640"/>
          </a:xfrm>
          <a:prstGeom prst="rect">
            <a:avLst/>
          </a:prstGeom>
          <a:noFill/>
          <a:ln>
            <a:noFill/>
          </a:ln>
        </p:spPr>
        <p:style>
          <a:lnRef idx="0"/>
          <a:fillRef idx="0"/>
          <a:effectRef idx="0"/>
          <a:fontRef idx="minor"/>
        </p:style>
        <p:txBody>
          <a:bodyPr lIns="90000" rIns="90000" tIns="45000" bIns="45000"/>
          <a:p>
            <a:pPr algn="ctr">
              <a:lnSpc>
                <a:spcPct val="100000"/>
              </a:lnSpc>
            </a:pPr>
            <a:r>
              <a:rPr b="0" lang="ru-RU" sz="1100" spc="-1" strike="noStrike">
                <a:solidFill>
                  <a:srgbClr val="000000"/>
                </a:solidFill>
                <a:uFill>
                  <a:solidFill>
                    <a:srgbClr val="ffffff"/>
                  </a:solidFill>
                </a:uFill>
                <a:latin typeface="Calibri"/>
                <a:ea typeface="DejaVu Sans"/>
              </a:rPr>
              <a:t>Three main component of framework: a phone (GPS_Android), user interface (GPS_Frontend), data processing (GPS_Tracker)</a:t>
            </a:r>
            <a:endParaRPr b="0" lang="ru-RU"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457200" y="274680"/>
            <a:ext cx="8227440" cy="559800"/>
          </a:xfrm>
          <a:prstGeom prst="rect">
            <a:avLst/>
          </a:prstGeom>
          <a:noFill/>
          <a:ln>
            <a:noFill/>
          </a:ln>
        </p:spPr>
        <p:style>
          <a:lnRef idx="0"/>
          <a:fillRef idx="0"/>
          <a:effectRef idx="0"/>
          <a:fontRef idx="minor"/>
        </p:style>
        <p:txBody>
          <a:bodyPr lIns="90000" rIns="90000" tIns="45000" bIns="45000" anchor="ctr"/>
          <a:p>
            <a:pPr>
              <a:lnSpc>
                <a:spcPct val="100000"/>
              </a:lnSpc>
            </a:pPr>
            <a:r>
              <a:rPr b="1" lang="ru-RU" sz="3000" spc="-1" strike="noStrike">
                <a:solidFill>
                  <a:srgbClr val="ff7900"/>
                </a:solidFill>
                <a:uFill>
                  <a:solidFill>
                    <a:srgbClr val="ffffff"/>
                  </a:solidFill>
                </a:uFill>
                <a:latin typeface="Arial"/>
                <a:ea typeface="DejaVu Sans"/>
              </a:rPr>
              <a:t>Android Component</a:t>
            </a:r>
            <a:endParaRPr b="0" lang="ru-RU" sz="1800" spc="-1" strike="noStrike">
              <a:solidFill>
                <a:srgbClr val="000000"/>
              </a:solidFill>
              <a:uFill>
                <a:solidFill>
                  <a:srgbClr val="ffffff"/>
                </a:solidFill>
              </a:uFill>
              <a:latin typeface="Arial"/>
            </a:endParaRPr>
          </a:p>
        </p:txBody>
      </p:sp>
      <p:sp>
        <p:nvSpPr>
          <p:cNvPr id="350" name="CustomShape 2"/>
          <p:cNvSpPr/>
          <p:nvPr/>
        </p:nvSpPr>
        <p:spPr>
          <a:xfrm>
            <a:off x="457200" y="980640"/>
            <a:ext cx="8227440" cy="5099400"/>
          </a:xfrm>
          <a:prstGeom prst="rect">
            <a:avLst/>
          </a:prstGeom>
          <a:noFill/>
          <a:ln>
            <a:noFill/>
          </a:ln>
        </p:spPr>
        <p:style>
          <a:lnRef idx="0"/>
          <a:fillRef idx="0"/>
          <a:effectRef idx="0"/>
          <a:fontRef idx="minor"/>
        </p:style>
        <p:txBody>
          <a:bodyPr lIns="90000" rIns="90000" tIns="45000" bIns="45000"/>
          <a:p>
            <a:pPr marL="343080" indent="-340920">
              <a:lnSpc>
                <a:spcPct val="100000"/>
              </a:lnSpc>
              <a:buClr>
                <a:srgbClr val="000000"/>
              </a:buClr>
              <a:buFont typeface="Arial"/>
              <a:buChar char="•"/>
            </a:pPr>
            <a:r>
              <a:rPr b="0" lang="ru-RU" sz="2800" spc="-1" strike="noStrike">
                <a:solidFill>
                  <a:srgbClr val="000000"/>
                </a:solidFill>
                <a:uFill>
                  <a:solidFill>
                    <a:srgbClr val="ffffff"/>
                  </a:solidFill>
                </a:uFill>
                <a:latin typeface="Arial"/>
                <a:ea typeface="DejaVu Sans"/>
              </a:rPr>
              <a:t>Measure: </a:t>
            </a:r>
            <a:endParaRPr b="0" lang="ru-RU" sz="1800" spc="-1" strike="noStrike">
              <a:solidFill>
                <a:srgbClr val="000000"/>
              </a:solidFill>
              <a:uFill>
                <a:solidFill>
                  <a:srgbClr val="ffffff"/>
                </a:solidFill>
              </a:uFill>
              <a:latin typeface="Arial"/>
            </a:endParaRPr>
          </a:p>
          <a:p>
            <a:pPr lvl="1" marL="743040" indent="-283680">
              <a:lnSpc>
                <a:spcPct val="100000"/>
              </a:lnSpc>
              <a:buClr>
                <a:srgbClr val="000000"/>
              </a:buClr>
              <a:buFont typeface="Arial"/>
              <a:buChar char="–"/>
            </a:pPr>
            <a:r>
              <a:rPr b="0" lang="ru-RU" sz="2000" spc="-1" strike="noStrike">
                <a:solidFill>
                  <a:srgbClr val="000000"/>
                </a:solidFill>
                <a:uFill>
                  <a:solidFill>
                    <a:srgbClr val="ffffff"/>
                  </a:solidFill>
                </a:uFill>
                <a:latin typeface="Arial"/>
                <a:ea typeface="DejaVu Sans"/>
              </a:rPr>
              <a:t>GNSS location</a:t>
            </a:r>
            <a:endParaRPr b="0" lang="ru-RU" sz="1800" spc="-1" strike="noStrike">
              <a:solidFill>
                <a:srgbClr val="000000"/>
              </a:solidFill>
              <a:uFill>
                <a:solidFill>
                  <a:srgbClr val="ffffff"/>
                </a:solidFill>
              </a:uFill>
              <a:latin typeface="Arial"/>
            </a:endParaRPr>
          </a:p>
          <a:p>
            <a:pPr lvl="1" marL="743040" indent="-283680">
              <a:lnSpc>
                <a:spcPct val="100000"/>
              </a:lnSpc>
              <a:buClr>
                <a:srgbClr val="000000"/>
              </a:buClr>
              <a:buFont typeface="Arial"/>
              <a:buChar char="–"/>
            </a:pPr>
            <a:r>
              <a:rPr b="0" lang="ru-RU" sz="2000" spc="-1" strike="noStrike">
                <a:solidFill>
                  <a:srgbClr val="000000"/>
                </a:solidFill>
                <a:uFill>
                  <a:solidFill>
                    <a:srgbClr val="ffffff"/>
                  </a:solidFill>
                </a:uFill>
                <a:latin typeface="Arial"/>
                <a:ea typeface="DejaVu Sans"/>
              </a:rPr>
              <a:t>RSS of Wifi connection</a:t>
            </a:r>
            <a:endParaRPr b="0" lang="ru-RU" sz="1800" spc="-1" strike="noStrike">
              <a:solidFill>
                <a:srgbClr val="000000"/>
              </a:solidFill>
              <a:uFill>
                <a:solidFill>
                  <a:srgbClr val="ffffff"/>
                </a:solidFill>
              </a:uFill>
              <a:latin typeface="Arial"/>
            </a:endParaRPr>
          </a:p>
          <a:p>
            <a:pPr lvl="1" marL="743040" indent="-283680">
              <a:lnSpc>
                <a:spcPct val="100000"/>
              </a:lnSpc>
              <a:buClr>
                <a:srgbClr val="000000"/>
              </a:buClr>
              <a:buFont typeface="Arial"/>
              <a:buChar char="–"/>
            </a:pPr>
            <a:r>
              <a:rPr b="0" lang="ru-RU" sz="2000" spc="-1" strike="noStrike">
                <a:solidFill>
                  <a:srgbClr val="000000"/>
                </a:solidFill>
                <a:uFill>
                  <a:solidFill>
                    <a:srgbClr val="ffffff"/>
                  </a:solidFill>
                </a:uFill>
                <a:latin typeface="Arial"/>
                <a:ea typeface="DejaVu Sans"/>
              </a:rPr>
              <a:t>Connection speed </a:t>
            </a:r>
            <a:endParaRPr b="0" lang="ru-RU" sz="1800" spc="-1" strike="noStrike">
              <a:solidFill>
                <a:srgbClr val="000000"/>
              </a:solidFill>
              <a:uFill>
                <a:solidFill>
                  <a:srgbClr val="ffffff"/>
                </a:solidFill>
              </a:uFill>
              <a:latin typeface="Arial"/>
            </a:endParaRPr>
          </a:p>
          <a:p>
            <a:pPr>
              <a:lnSpc>
                <a:spcPct val="100000"/>
              </a:lnSpc>
            </a:pPr>
            <a:endParaRPr b="0" lang="ru-RU" sz="1800" spc="-1" strike="noStrike">
              <a:solidFill>
                <a:srgbClr val="000000"/>
              </a:solidFill>
              <a:uFill>
                <a:solidFill>
                  <a:srgbClr val="ffffff"/>
                </a:solidFill>
              </a:uFill>
              <a:latin typeface="Arial"/>
            </a:endParaRPr>
          </a:p>
        </p:txBody>
      </p:sp>
      <p:pic>
        <p:nvPicPr>
          <p:cNvPr id="351" name="Рисунок 3" descr=""/>
          <p:cNvPicPr/>
          <p:nvPr/>
        </p:nvPicPr>
        <p:blipFill>
          <a:blip r:embed="rId1"/>
          <a:stretch/>
        </p:blipFill>
        <p:spPr>
          <a:xfrm>
            <a:off x="6559560" y="166680"/>
            <a:ext cx="2412720" cy="5238000"/>
          </a:xfrm>
          <a:prstGeom prst="rect">
            <a:avLst/>
          </a:prstGeom>
          <a:ln>
            <a:noFill/>
          </a:ln>
        </p:spPr>
      </p:pic>
      <p:sp>
        <p:nvSpPr>
          <p:cNvPr id="352" name="CustomShape 3"/>
          <p:cNvSpPr/>
          <p:nvPr/>
        </p:nvSpPr>
        <p:spPr>
          <a:xfrm>
            <a:off x="6559560" y="5514840"/>
            <a:ext cx="2582280" cy="423360"/>
          </a:xfrm>
          <a:prstGeom prst="rect">
            <a:avLst/>
          </a:prstGeom>
          <a:noFill/>
          <a:ln>
            <a:noFill/>
          </a:ln>
        </p:spPr>
        <p:style>
          <a:lnRef idx="0"/>
          <a:fillRef idx="0"/>
          <a:effectRef idx="0"/>
          <a:fontRef idx="minor"/>
        </p:style>
        <p:txBody>
          <a:bodyPr lIns="90000" rIns="90000" tIns="45000" bIns="45000"/>
          <a:p>
            <a:pPr algn="ctr">
              <a:lnSpc>
                <a:spcPct val="100000"/>
              </a:lnSpc>
            </a:pPr>
            <a:r>
              <a:rPr b="0" lang="ru-RU" sz="1100" spc="-1" strike="noStrike">
                <a:solidFill>
                  <a:srgbClr val="000000"/>
                </a:solidFill>
                <a:uFill>
                  <a:solidFill>
                    <a:srgbClr val="ffffff"/>
                  </a:solidFill>
                </a:uFill>
                <a:latin typeface="Calibri"/>
                <a:ea typeface="DejaVu Sans"/>
              </a:rPr>
              <a:t>GPS_Android installed on an Android SmartPhone</a:t>
            </a:r>
            <a:endParaRPr b="0" lang="ru-RU" sz="1800" spc="-1" strike="noStrike">
              <a:solidFill>
                <a:srgbClr val="000000"/>
              </a:solidFill>
              <a:uFill>
                <a:solidFill>
                  <a:srgbClr val="ffffff"/>
                </a:solidFill>
              </a:uFill>
              <a:latin typeface="Arial"/>
            </a:endParaRPr>
          </a:p>
        </p:txBody>
      </p:sp>
      <p:sp>
        <p:nvSpPr>
          <p:cNvPr id="353" name="CustomShape 4"/>
          <p:cNvSpPr/>
          <p:nvPr/>
        </p:nvSpPr>
        <p:spPr>
          <a:xfrm>
            <a:off x="504000" y="2694960"/>
            <a:ext cx="4837320" cy="1336320"/>
          </a:xfrm>
          <a:prstGeom prst="rect">
            <a:avLst/>
          </a:prstGeom>
          <a:noFill/>
          <a:ln>
            <a:noFill/>
          </a:ln>
        </p:spPr>
        <p:style>
          <a:lnRef idx="0"/>
          <a:fillRef idx="0"/>
          <a:effectRef idx="0"/>
          <a:fontRef idx="minor"/>
        </p:style>
      </p:sp>
      <p:sp>
        <p:nvSpPr>
          <p:cNvPr id="354" name="CustomShape 5"/>
          <p:cNvSpPr/>
          <p:nvPr/>
        </p:nvSpPr>
        <p:spPr>
          <a:xfrm>
            <a:off x="648000" y="2623680"/>
            <a:ext cx="4837320" cy="1336320"/>
          </a:xfrm>
          <a:prstGeom prst="rect">
            <a:avLst/>
          </a:prstGeom>
          <a:noFill/>
          <a:ln>
            <a:noFill/>
          </a:ln>
        </p:spPr>
        <p:style>
          <a:lnRef idx="0"/>
          <a:fillRef idx="0"/>
          <a:effectRef idx="0"/>
          <a:fontRef idx="minor"/>
        </p:style>
        <p:txBody>
          <a:bodyPr lIns="90000" rIns="90000" tIns="45000" bIns="45000"/>
          <a:p>
            <a:pPr>
              <a:lnSpc>
                <a:spcPct val="100000"/>
              </a:lnSpc>
            </a:pPr>
            <a:r>
              <a:rPr b="0" lang="ru-RU" sz="2800" spc="-1" strike="noStrike">
                <a:solidFill>
                  <a:srgbClr val="000000"/>
                </a:solidFill>
                <a:uFill>
                  <a:solidFill>
                    <a:srgbClr val="ffffff"/>
                  </a:solidFill>
                </a:uFill>
                <a:latin typeface="Arial"/>
                <a:ea typeface="DejaVu Sans"/>
              </a:rPr>
              <a:t>Requirements:</a:t>
            </a:r>
            <a:endParaRPr b="0" lang="ru-RU" sz="1800" spc="-1" strike="noStrike">
              <a:solidFill>
                <a:srgbClr val="000000"/>
              </a:solidFill>
              <a:uFill>
                <a:solidFill>
                  <a:srgbClr val="ffffff"/>
                </a:solidFill>
              </a:uFill>
              <a:latin typeface="Arial"/>
            </a:endParaRPr>
          </a:p>
          <a:p>
            <a:pPr>
              <a:lnSpc>
                <a:spcPct val="100000"/>
              </a:lnSpc>
            </a:pPr>
            <a:r>
              <a:rPr b="0" lang="ru-RU" sz="2000" spc="-1" strike="noStrike">
                <a:solidFill>
                  <a:srgbClr val="000000"/>
                </a:solidFill>
                <a:uFill>
                  <a:solidFill>
                    <a:srgbClr val="ffffff"/>
                  </a:solidFill>
                </a:uFill>
                <a:latin typeface="Arial"/>
                <a:ea typeface="DejaVu Sans"/>
              </a:rPr>
              <a:t>	</a:t>
            </a:r>
            <a:r>
              <a:rPr b="0" lang="ru-RU" sz="2000" spc="-1" strike="noStrike">
                <a:solidFill>
                  <a:srgbClr val="000000"/>
                </a:solidFill>
                <a:uFill>
                  <a:solidFill>
                    <a:srgbClr val="ffffff"/>
                  </a:solidFill>
                </a:uFill>
                <a:latin typeface="Arial"/>
                <a:ea typeface="DejaVu Sans"/>
              </a:rPr>
              <a:t>- Android above 4.0</a:t>
            </a:r>
            <a:endParaRPr b="0" lang="ru-RU" sz="1800" spc="-1" strike="noStrike">
              <a:solidFill>
                <a:srgbClr val="000000"/>
              </a:solidFill>
              <a:uFill>
                <a:solidFill>
                  <a:srgbClr val="ffffff"/>
                </a:solidFill>
              </a:uFill>
              <a:latin typeface="Arial"/>
            </a:endParaRPr>
          </a:p>
          <a:p>
            <a:pPr>
              <a:lnSpc>
                <a:spcPct val="100000"/>
              </a:lnSpc>
            </a:pPr>
            <a:r>
              <a:rPr b="0" lang="ru-RU" sz="2000" spc="-1" strike="noStrike">
                <a:solidFill>
                  <a:srgbClr val="000000"/>
                </a:solidFill>
                <a:uFill>
                  <a:solidFill>
                    <a:srgbClr val="ffffff"/>
                  </a:solidFill>
                </a:uFill>
                <a:latin typeface="Arial"/>
                <a:ea typeface="DejaVu Sans"/>
              </a:rPr>
              <a:t>	</a:t>
            </a:r>
            <a:r>
              <a:rPr b="0" lang="ru-RU" sz="2000" spc="-1" strike="noStrike">
                <a:solidFill>
                  <a:srgbClr val="000000"/>
                </a:solidFill>
                <a:uFill>
                  <a:solidFill>
                    <a:srgbClr val="ffffff"/>
                  </a:solidFill>
                </a:uFill>
                <a:latin typeface="Arial"/>
                <a:ea typeface="DejaVu Sans"/>
              </a:rPr>
              <a:t>- GNSS connection</a:t>
            </a:r>
            <a:endParaRPr b="0" lang="ru-RU" sz="1800" spc="-1" strike="noStrike">
              <a:solidFill>
                <a:srgbClr val="000000"/>
              </a:solidFill>
              <a:uFill>
                <a:solidFill>
                  <a:srgbClr val="ffffff"/>
                </a:solidFill>
              </a:uFill>
              <a:latin typeface="Arial"/>
            </a:endParaRPr>
          </a:p>
          <a:p>
            <a:pPr>
              <a:lnSpc>
                <a:spcPct val="100000"/>
              </a:lnSpc>
            </a:pPr>
            <a:r>
              <a:rPr b="0" lang="ru-RU" sz="2000" spc="-1" strike="noStrike">
                <a:solidFill>
                  <a:srgbClr val="000000"/>
                </a:solidFill>
                <a:uFill>
                  <a:solidFill>
                    <a:srgbClr val="ffffff"/>
                  </a:solidFill>
                </a:uFill>
                <a:latin typeface="Arial"/>
                <a:ea typeface="DejaVu Sans"/>
              </a:rPr>
              <a:t>	</a:t>
            </a:r>
            <a:r>
              <a:rPr b="0" lang="ru-RU" sz="2000" spc="-1" strike="noStrike">
                <a:solidFill>
                  <a:srgbClr val="000000"/>
                </a:solidFill>
                <a:uFill>
                  <a:solidFill>
                    <a:srgbClr val="ffffff"/>
                  </a:solidFill>
                </a:uFill>
                <a:latin typeface="Arial"/>
                <a:ea typeface="DejaVu Sans"/>
              </a:rPr>
              <a:t>-  Access to Wifi</a:t>
            </a:r>
            <a:endParaRPr b="0" lang="ru-RU" sz="18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5" name="Рисунок 189" descr=""/>
          <p:cNvPicPr/>
          <p:nvPr/>
        </p:nvPicPr>
        <p:blipFill>
          <a:blip r:embed="rId1"/>
          <a:stretch/>
        </p:blipFill>
        <p:spPr>
          <a:xfrm>
            <a:off x="5688000" y="72000"/>
            <a:ext cx="3359880" cy="5974560"/>
          </a:xfrm>
          <a:prstGeom prst="rect">
            <a:avLst/>
          </a:prstGeom>
          <a:ln>
            <a:noFill/>
          </a:ln>
        </p:spPr>
      </p:pic>
      <p:sp>
        <p:nvSpPr>
          <p:cNvPr id="356" name="CustomShape 1"/>
          <p:cNvSpPr/>
          <p:nvPr/>
        </p:nvSpPr>
        <p:spPr>
          <a:xfrm>
            <a:off x="504000" y="936000"/>
            <a:ext cx="4836600" cy="1335600"/>
          </a:xfrm>
          <a:prstGeom prst="rect">
            <a:avLst/>
          </a:prstGeom>
          <a:noFill/>
          <a:ln>
            <a:noFill/>
          </a:ln>
        </p:spPr>
        <p:style>
          <a:lnRef idx="0"/>
          <a:fillRef idx="0"/>
          <a:effectRef idx="0"/>
          <a:fontRef idx="minor"/>
        </p:style>
      </p:sp>
      <p:sp>
        <p:nvSpPr>
          <p:cNvPr id="357" name="TextShape 2"/>
          <p:cNvSpPr txBox="1"/>
          <p:nvPr/>
        </p:nvSpPr>
        <p:spPr>
          <a:xfrm>
            <a:off x="633960" y="792000"/>
            <a:ext cx="4838040" cy="1620000"/>
          </a:xfrm>
          <a:prstGeom prst="rect">
            <a:avLst/>
          </a:prstGeom>
          <a:noFill/>
          <a:ln>
            <a:noFill/>
          </a:ln>
        </p:spPr>
        <p:txBody>
          <a:bodyPr lIns="90000" rIns="90000" tIns="45000" bIns="45000"/>
          <a:p>
            <a:pPr>
              <a:lnSpc>
                <a:spcPct val="100000"/>
              </a:lnSpc>
            </a:pPr>
            <a:r>
              <a:rPr b="0" lang="ru-RU" sz="2800" spc="-1" strike="noStrike">
                <a:solidFill>
                  <a:srgbClr val="000000"/>
                </a:solidFill>
                <a:uFill>
                  <a:solidFill>
                    <a:srgbClr val="ffffff"/>
                  </a:solidFill>
                </a:uFill>
                <a:latin typeface="Arial"/>
                <a:ea typeface="DejaVu Sans"/>
              </a:rPr>
              <a:t>Activities:</a:t>
            </a:r>
            <a:endParaRPr b="0" lang="ru-RU" sz="1800" spc="-1" strike="noStrike">
              <a:solidFill>
                <a:srgbClr val="000000"/>
              </a:solidFill>
              <a:uFill>
                <a:solidFill>
                  <a:srgbClr val="ffffff"/>
                </a:solidFill>
              </a:uFill>
              <a:latin typeface="Arial"/>
            </a:endParaRPr>
          </a:p>
          <a:p>
            <a:pPr>
              <a:lnSpc>
                <a:spcPct val="100000"/>
              </a:lnSpc>
            </a:pPr>
            <a:r>
              <a:rPr b="0" lang="ru-RU" sz="2000" spc="-1" strike="noStrike">
                <a:solidFill>
                  <a:srgbClr val="000000"/>
                </a:solidFill>
                <a:uFill>
                  <a:solidFill>
                    <a:srgbClr val="ffffff"/>
                  </a:solidFill>
                </a:uFill>
                <a:latin typeface="Arial"/>
                <a:ea typeface="DejaVu Sans"/>
              </a:rPr>
              <a:t>	</a:t>
            </a:r>
            <a:r>
              <a:rPr b="0" lang="ru-RU" sz="2000" spc="-1" strike="noStrike">
                <a:solidFill>
                  <a:srgbClr val="000000"/>
                </a:solidFill>
                <a:uFill>
                  <a:solidFill>
                    <a:srgbClr val="ffffff"/>
                  </a:solidFill>
                </a:uFill>
                <a:latin typeface="Arial"/>
                <a:ea typeface="DejaVu Sans"/>
              </a:rPr>
              <a:t>- Send measurement result to given </a:t>
            </a:r>
            <a:r>
              <a:rPr b="0" lang="ru-RU" sz="2000" spc="-1" strike="noStrike">
                <a:solidFill>
                  <a:srgbClr val="000000"/>
                </a:solidFill>
                <a:uFill>
                  <a:solidFill>
                    <a:srgbClr val="ffffff"/>
                  </a:solidFill>
                </a:uFill>
                <a:latin typeface="Arial"/>
                <a:ea typeface="DejaVu Sans"/>
              </a:rPr>
              <a:t>	</a:t>
            </a:r>
            <a:r>
              <a:rPr b="0" lang="ru-RU" sz="2000" spc="-1" strike="noStrike">
                <a:solidFill>
                  <a:srgbClr val="000000"/>
                </a:solidFill>
                <a:uFill>
                  <a:solidFill>
                    <a:srgbClr val="ffffff"/>
                  </a:solidFill>
                </a:uFill>
                <a:latin typeface="Arial"/>
                <a:ea typeface="DejaVu Sans"/>
              </a:rPr>
              <a:t>server</a:t>
            </a:r>
            <a:endParaRPr b="0" lang="ru-RU" sz="1800" spc="-1" strike="noStrike">
              <a:solidFill>
                <a:srgbClr val="000000"/>
              </a:solidFill>
              <a:uFill>
                <a:solidFill>
                  <a:srgbClr val="ffffff"/>
                </a:solidFill>
              </a:uFill>
              <a:latin typeface="Arial"/>
            </a:endParaRPr>
          </a:p>
          <a:p>
            <a:pPr>
              <a:lnSpc>
                <a:spcPct val="100000"/>
              </a:lnSpc>
            </a:pPr>
            <a:r>
              <a:rPr b="0" lang="ru-RU" sz="2000" spc="-1" strike="noStrike">
                <a:solidFill>
                  <a:srgbClr val="000000"/>
                </a:solidFill>
                <a:uFill>
                  <a:solidFill>
                    <a:srgbClr val="ffffff"/>
                  </a:solidFill>
                </a:uFill>
                <a:latin typeface="Arial"/>
                <a:ea typeface="DejaVu Sans"/>
              </a:rPr>
              <a:t>	</a:t>
            </a:r>
            <a:r>
              <a:rPr b="0" lang="ru-RU" sz="2000" spc="-1" strike="noStrike">
                <a:solidFill>
                  <a:srgbClr val="000000"/>
                </a:solidFill>
                <a:uFill>
                  <a:solidFill>
                    <a:srgbClr val="ffffff"/>
                  </a:solidFill>
                </a:uFill>
                <a:latin typeface="Arial"/>
                <a:ea typeface="DejaVu Sans"/>
              </a:rPr>
              <a:t>- Measure data periodicaly on</a:t>
            </a:r>
            <a:endParaRPr b="0" lang="ru-RU" sz="1800" spc="-1" strike="noStrike">
              <a:solidFill>
                <a:srgbClr val="000000"/>
              </a:solidFill>
              <a:uFill>
                <a:solidFill>
                  <a:srgbClr val="ffffff"/>
                </a:solidFill>
              </a:uFill>
              <a:latin typeface="Arial"/>
            </a:endParaRPr>
          </a:p>
          <a:p>
            <a:pPr>
              <a:lnSpc>
                <a:spcPct val="100000"/>
              </a:lnSpc>
            </a:pPr>
            <a:r>
              <a:rPr b="0" lang="ru-RU" sz="2000" spc="-1" strike="noStrike">
                <a:solidFill>
                  <a:srgbClr val="000000"/>
                </a:solidFill>
                <a:uFill>
                  <a:solidFill>
                    <a:srgbClr val="ffffff"/>
                  </a:solidFill>
                </a:uFill>
                <a:latin typeface="Arial"/>
                <a:ea typeface="DejaVu Sans"/>
              </a:rPr>
              <a:t>	</a:t>
            </a:r>
            <a:r>
              <a:rPr b="0" lang="ru-RU" sz="2000" spc="-1" strike="noStrike">
                <a:solidFill>
                  <a:srgbClr val="000000"/>
                </a:solidFill>
                <a:uFill>
                  <a:solidFill>
                    <a:srgbClr val="ffffff"/>
                  </a:solidFill>
                </a:uFill>
                <a:latin typeface="Arial"/>
                <a:ea typeface="DejaVu Sans"/>
              </a:rPr>
              <a:t>background </a:t>
            </a:r>
            <a:r>
              <a:rPr b="0" lang="ru-RU" sz="2000" spc="-1" strike="noStrike">
                <a:solidFill>
                  <a:srgbClr val="000000"/>
                </a:solidFill>
                <a:uFill>
                  <a:solidFill>
                    <a:srgbClr val="ffffff"/>
                  </a:solidFill>
                </a:uFill>
                <a:latin typeface="Arial"/>
                <a:ea typeface="DejaVu Sans"/>
              </a:rPr>
              <a:t>with given timeout </a:t>
            </a:r>
            <a:endParaRPr b="0" lang="ru-RU" sz="18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1061</TotalTime>
  <Application>LibreOffice/5.1.6.2$Linux_X86_64 LibreOffice_project/10m0$Build-2</Application>
  <Words>1532</Words>
  <Paragraphs>356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2010-10-05T15:15:43Z</dcterms:created>
  <dc:creator>Integrated Communication Systems Group</dc:creator>
  <dc:description/>
  <dc:language>ru-RU</dc:language>
  <cp:lastModifiedBy/>
  <dcterms:modified xsi:type="dcterms:W3CDTF">2020-03-19T10:19:50Z</dcterms:modified>
  <cp:revision>167</cp:revision>
  <dc:subject/>
  <dc:title>PowerPoint-Präsentation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27</vt:i4>
  </property>
  <property fmtid="{D5CDD505-2E9C-101B-9397-08002B2CF9AE}" pid="8" name="PresentationFormat">
    <vt:lpwstr>Экран (4:3)</vt:lpwstr>
  </property>
  <property fmtid="{D5CDD505-2E9C-101B-9397-08002B2CF9AE}" pid="9" name="ScaleCrop">
    <vt:bool>0</vt:bool>
  </property>
  <property fmtid="{D5CDD505-2E9C-101B-9397-08002B2CF9AE}" pid="10" name="ShareDoc">
    <vt:bool>0</vt:bool>
  </property>
  <property fmtid="{D5CDD505-2E9C-101B-9397-08002B2CF9AE}" pid="11" name="Slides">
    <vt:i4>48</vt:i4>
  </property>
</Properties>
</file>